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rels" ContentType="application/vnd.openxmlformats-package.relationships+xml"/>
  <Default Extension="png" ContentType="image/png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Masters/theme/theme1.xml" ContentType="application/vnd.openxmlformats-officedocument.theme+xml"/>
  <Override PartName="/ppt/notesMasters/notesMaster1.xml" ContentType="application/vnd.openxmlformats-officedocument.presentationml.notesMaster+xml"/>
  <Override PartName="/ppt/notesMasters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870ca4d3afec41e2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143500"/>
  <p:notesSz cx="6858000" cy="9144000"/>
  <p:defaultTextStyle>
    <a:lvl1pPr marL="0" lvl="0" indent="0" algn="l" defTabSz="9144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spc="0" baseline="0">
        <a:solidFill>
          <a:srgbClr val="000000"/>
        </a:solidFill>
        <a:latin typeface="Open Sans Regular"/>
        <a:ea typeface="Open Sans Regular"/>
      </a:defRPr>
    </a:lvl1pPr>
    <a:lvl2pPr marL="0" lvl="1" indent="457200" algn="l" defTabSz="9144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spc="0" baseline="0">
        <a:solidFill>
          <a:srgbClr val="000000"/>
        </a:solidFill>
        <a:latin typeface="Open Sans Regular"/>
        <a:ea typeface="Open Sans Regular"/>
      </a:defRPr>
    </a:lvl2pPr>
    <a:lvl3pPr marL="0" lvl="2" indent="914400" algn="l" defTabSz="9144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spc="0" baseline="0">
        <a:solidFill>
          <a:srgbClr val="000000"/>
        </a:solidFill>
        <a:latin typeface="Open Sans Regular"/>
        <a:ea typeface="Open Sans Regular"/>
      </a:defRPr>
    </a:lvl3pPr>
    <a:lvl4pPr marL="0" lvl="3" indent="1371600" algn="l" defTabSz="9144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spc="0" baseline="0">
        <a:solidFill>
          <a:srgbClr val="000000"/>
        </a:solidFill>
        <a:latin typeface="Open Sans Regular"/>
        <a:ea typeface="Open Sans Regular"/>
      </a:defRPr>
    </a:lvl4pPr>
    <a:lvl5pPr marL="0" lvl="4" indent="1828800" algn="l" defTabSz="9144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spc="0" baseline="0">
        <a:solidFill>
          <a:srgbClr val="000000"/>
        </a:solidFill>
        <a:latin typeface="Open Sans Regular"/>
        <a:ea typeface="Open Sans Regular"/>
      </a:defRPr>
    </a:lvl5pPr>
    <a:lvl6pPr marL="0" lvl="5" indent="2286000" algn="l" defTabSz="9144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spc="0" baseline="0">
        <a:solidFill>
          <a:srgbClr val="000000"/>
        </a:solidFill>
        <a:latin typeface="Open Sans Regular"/>
        <a:ea typeface="Open Sans Regular"/>
      </a:defRPr>
    </a:lvl6pPr>
    <a:lvl7pPr marL="0" lvl="6" indent="2743200" algn="l" defTabSz="9144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spc="0" baseline="0">
        <a:solidFill>
          <a:srgbClr val="000000"/>
        </a:solidFill>
        <a:latin typeface="Open Sans Regular"/>
        <a:ea typeface="Open Sans Regular"/>
      </a:defRPr>
    </a:lvl7pPr>
    <a:lvl8pPr marL="0" lvl="7" indent="3200400" algn="l" defTabSz="9144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spc="0" baseline="0">
        <a:solidFill>
          <a:srgbClr val="000000"/>
        </a:solidFill>
        <a:latin typeface="Open Sans Regular"/>
        <a:ea typeface="Open Sans Regular"/>
      </a:defRPr>
    </a:lvl8pPr>
    <a:lvl9pPr marL="0" lvl="8" indent="3657600" algn="l" defTabSz="9144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spc="0" baseline="0">
        <a:solidFill>
          <a:srgbClr val="000000"/>
        </a:solidFill>
        <a:latin typeface="Open Sans Regular"/>
        <a:ea typeface="Open Sans Regular"/>
      </a:defRPr>
    </a:lvl9pPr>
  </p:defaultTextStyle>
</p:presentation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8E4"/>
          </a:solidFill>
        </a:fill>
      </a:tcStyle>
    </a:wholeTbl>
    <a:band2H>
      <a:tcStyle>
        <a:tcBdr/>
        <a:fill>
          <a:solidFill>
            <a:srgbClr val="E6F4F2"/>
          </a:solidFill>
        </a:fill>
      </a:tcStyle>
    </a:band2H>
    <a:firstCol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C"/>
          </a:solidFill>
        </a:fill>
      </a:tcStyle>
    </a:wholeTbl>
    <a:band2H>
      <a:tcStyle>
        <a:tcBdr/>
        <a:fill>
          <a:solidFill>
            <a:srgbClr val="E6EBF6"/>
          </a:solidFill>
        </a:fill>
      </a:tcStyle>
    </a:band2H>
    <a:firstCol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ECF"/>
          </a:solidFill>
        </a:fill>
      </a:tcStyle>
    </a:wholeTbl>
    <a:band2H>
      <a:tcStyle>
        <a:tcBdr/>
        <a:fill>
          <a:solidFill>
            <a:srgbClr val="E8E8E9"/>
          </a:solidFill>
        </a:fill>
      </a:tcStyle>
    </a:band2H>
    <a:firstCol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6E6E6"/>
          </a:solidFill>
        </a:fill>
      </a:tcStyle>
    </a:wholeTbl>
    <a:band2H>
      <a:tcStyle>
        <a:tcBdr/>
        <a:fill>
          <a:solidFill>
            <a:srgbClr val="FFFFFF"/>
          </a:solidFill>
        </a:fill>
      </a:tcStyle>
    </a:band2H>
    <a:firstCol>
      <a:tcTxStyle b="on" i="off">
        <a:srgbClr val="FFFFFF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srgbClr val="FFFFFF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Style>
        <a:tcBdr/>
        <a:fill>
          <a:solidFill>
            <a:srgbClr val="E6E6E6"/>
          </a:solidFill>
        </a:fill>
      </a:tcStyle>
    </a:band2H>
    <a:firstCol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Style>
        <a:tcBdr/>
        <a:fill>
          <a:solidFill>
            <a:srgbClr val="FFFFFF"/>
          </a:solidFill>
        </a:fill>
      </a:tcStyle>
    </a:band2H>
    <a:firstCol>
      <a:tcTxStyle b="on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wholeTbl>
      <a:tcTxStyle b="off" i="off">
        <a:fontRef idx="minor">
          <a:srgbClr val="595959"/>
        </a:fontRef>
        <a:srgbClr val="59595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6F4F2"/>
          </a:solidFill>
        </a:fill>
      </a:tcStyle>
    </a:band2H>
    <a:firstCol>
      <a:tcTxStyle b="on" i="off">
        <a:srgbClr val="FFFFFF"/>
      </a:tcTxStyle>
      <a:tcStyle>
        <a:tcBdr>
          <a:left>
            <a:ln>
              <a:noFill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>
              <a:noFill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>
              <a:noFill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C66"/>
          </a:solidFill>
        </a:fill>
      </a:tcStyle>
    </a:firstRow>
  </a:tblStyle>
</a:tblStyleLst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notesMaster" Target="/ppt/notesMasters/notesMaster1.xml" Id="rId3" /><Relationship Type="http://schemas.openxmlformats.org/officeDocument/2006/relationships/slide" Target="/ppt/slides/slide1.xml" Id="rId4" /><Relationship Type="http://schemas.openxmlformats.org/officeDocument/2006/relationships/slide" Target="/ppt/slides/slide2.xml" Id="rId5" /><Relationship Type="http://schemas.openxmlformats.org/officeDocument/2006/relationships/slide" Target="/ppt/slides/slide3.xml" Id="rId6" /><Relationship Type="http://schemas.openxmlformats.org/officeDocument/2006/relationships/slide" Target="/ppt/slides/slide4.xml" Id="rId7" /><Relationship Type="http://schemas.openxmlformats.org/officeDocument/2006/relationships/slide" Target="/ppt/slides/slide5.xml" Id="rId8" /><Relationship Type="http://schemas.openxmlformats.org/officeDocument/2006/relationships/slide" Target="/ppt/slides/slide6.xml" Id="rId9" /><Relationship Type="http://schemas.openxmlformats.org/officeDocument/2006/relationships/slide" Target="/ppt/slides/slide7.xml" Id="rId10" /><Relationship Type="http://schemas.openxmlformats.org/officeDocument/2006/relationships/slide" Target="/ppt/slides/slide8.xml" Id="rId11" /><Relationship Type="http://schemas.openxmlformats.org/officeDocument/2006/relationships/slide" Target="/ppt/slides/slide9.xml" Id="rId12" /><Relationship Type="http://schemas.openxmlformats.org/officeDocument/2006/relationships/slide" Target="/ppt/slides/slide10.xml" Id="rId13" /><Relationship Type="http://schemas.openxmlformats.org/officeDocument/2006/relationships/slide" Target="/ppt/slides/slide11.xml" Id="rId14" /><Relationship Type="http://schemas.openxmlformats.org/officeDocument/2006/relationships/slide" Target="/ppt/slides/slide12.xml" Id="rId15" /><Relationship Type="http://schemas.openxmlformats.org/officeDocument/2006/relationships/slide" Target="/ppt/slides/slide13.xml" Id="rId16" /><Relationship Type="http://schemas.openxmlformats.org/officeDocument/2006/relationships/slide" Target="/ppt/slides/slide14.xml" Id="rId17" /><Relationship Type="http://schemas.openxmlformats.org/officeDocument/2006/relationships/slide" Target="/ppt/slides/slide15.xml" Id="rId18" /><Relationship Type="http://schemas.openxmlformats.org/officeDocument/2006/relationships/slide" Target="/ppt/slides/slide16.xml" Id="rId19" /><Relationship Type="http://schemas.openxmlformats.org/officeDocument/2006/relationships/slide" Target="/ppt/slides/slide17.xml" Id="rId20" /><Relationship Type="http://schemas.openxmlformats.org/officeDocument/2006/relationships/slide" Target="/ppt/slides/slide18.xml" Id="rId21" /><Relationship Type="http://schemas.openxmlformats.org/officeDocument/2006/relationships/slide" Target="/ppt/slides/slide19.xml" Id="rId22" /><Relationship Type="http://schemas.openxmlformats.org/officeDocument/2006/relationships/slide" Target="/ppt/slides/slide20.xml" Id="rId23" /><Relationship Type="http://schemas.openxmlformats.org/officeDocument/2006/relationships/slide" Target="/ppt/slides/slide21.xml" Id="rId24" /><Relationship Type="http://schemas.openxmlformats.org/officeDocument/2006/relationships/slide" Target="/ppt/slides/slide22.xml" Id="rId25" /><Relationship Type="http://schemas.openxmlformats.org/officeDocument/2006/relationships/slide" Target="/ppt/slides/slide23.xml" Id="rId26" /><Relationship Type="http://schemas.openxmlformats.org/officeDocument/2006/relationships/slide" Target="/ppt/slides/slide24.xml" Id="rId27" /><Relationship Type="http://schemas.openxmlformats.org/officeDocument/2006/relationships/slide" Target="/ppt/slides/slide25.xml" Id="rId28" /><Relationship Type="http://schemas.openxmlformats.org/officeDocument/2006/relationships/slide" Target="/ppt/slides/slide26.xml" Id="rId29" /><Relationship Type="http://schemas.openxmlformats.org/officeDocument/2006/relationships/slide" Target="/ppt/slides/slide27.xml" Id="rId30" /><Relationship Type="http://schemas.openxmlformats.org/officeDocument/2006/relationships/slide" Target="/ppt/slides/slide28.xml" Id="rId31" /><Relationship Type="http://schemas.openxmlformats.org/officeDocument/2006/relationships/slide" Target="/ppt/slides/slide29.xml" Id="rId32" /><Relationship Type="http://schemas.openxmlformats.org/officeDocument/2006/relationships/slide" Target="/ppt/slides/slide30.xml" Id="rId33" /><Relationship Type="http://schemas.openxmlformats.org/officeDocument/2006/relationships/slide" Target="/ppt/slides/slide31.xml" Id="rId34" /><Relationship Type="http://schemas.openxmlformats.org/officeDocument/2006/relationships/slide" Target="/ppt/slides/slide32.xml" Id="rId35" /><Relationship Type="http://schemas.openxmlformats.org/officeDocument/2006/relationships/slide" Target="/ppt/slides/slide33.xml" Id="rId36" /><Relationship Type="http://schemas.openxmlformats.org/officeDocument/2006/relationships/slide" Target="/ppt/slides/slide34.xml" Id="rId37" /><Relationship Type="http://schemas.openxmlformats.org/officeDocument/2006/relationships/tableStyles" Target="/ppt/tableStyles.xml" Id="rId3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notesMasters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2019/7/15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1" /><Relationship Type="http://schemas.openxmlformats.org/officeDocument/2006/relationships/notesMaster" Target="/ppt/notesMasters/notesMaster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3.xml" Id="rId1" /><Relationship Type="http://schemas.openxmlformats.org/officeDocument/2006/relationships/notesMaster" Target="/ppt/notesMasters/notesMaster1.xml" Id="rId2" /></Relationships>
</file>

<file path=ppt/notesSlides/notesSlide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en-US"/>
          </a:p>
        </p:txBody>
      </p:sp>
    </p:spTree>
  </p:cSld>
  <p:clrMapOvr>
    <a:masterClrMapping xmlns:a="http://schemas.openxmlformats.org/drawingml/2006/main"/>
  </p:clrMapOvr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en-US"/>
          </a:p>
        </p:txBody>
      </p:sp>
    </p:spTree>
  </p:cSld>
  <p:clrMapOvr>
    <a:masterClrMapping xmlns:a="http://schemas.openxmlformats.org/drawingml/2006/main"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.png" Id="rId2" /><Relationship Type="http://schemas.openxmlformats.org/officeDocument/2006/relationships/image" Target="/ppt/media/image2.png" Id="rId3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3.png" Id="rId2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3.png" Id="rId4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3.png" Id="rId4" /></Relationships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3.png" Id="rId4" /></Relationships>
</file>

<file path=ppt/slideLayouts/_rels/slideLayout1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7.png" Id="rId4" /><Relationship Type="http://schemas.openxmlformats.org/officeDocument/2006/relationships/image" Target="/ppt/media/image3.png" Id="rId5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8.png" Id="rId2" /><Relationship Type="http://schemas.openxmlformats.org/officeDocument/2006/relationships/image" Target="/ppt/media/image4.png" Id="rId3" /></Relationships>
</file>

<file path=ppt/slideLayouts/_rels/slideLayout2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8.png" Id="rId2" /><Relationship Type="http://schemas.openxmlformats.org/officeDocument/2006/relationships/image" Target="/ppt/media/image4.png" Id="rId3" /></Relationships>
</file>

<file path=ppt/slideLayouts/_rels/slideLayout2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9.png" Id="rId4" /><Relationship Type="http://schemas.openxmlformats.org/officeDocument/2006/relationships/image" Target="/ppt/media/image4.png" Id="rId5" /></Relationships>
</file>

<file path=ppt/slideLayouts/_rels/slideLayout2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9.png" Id="rId4" /><Relationship Type="http://schemas.openxmlformats.org/officeDocument/2006/relationships/image" Target="/ppt/media/image4.png" Id="rId5" /></Relationships>
</file>

<file path=ppt/slideLayouts/_rels/slideLayout2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3.png" Id="rId4" /></Relationships>
</file>

<file path=ppt/slideLayouts/_rels/slideLayout2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3.png" Id="rId4" /></Relationships>
</file>

<file path=ppt/slideLayouts/_rels/slideLayout2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3.png" Id="rId4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4.png" Id="rId4" /></Relationships>
</file>

<file path=ppt/slideLayouts/_rels/slideLayout3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4.png" Id="rId4" /></Relationships>
</file>

<file path=ppt/slideLayouts/_rels/slideLayout3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3.png" Id="rId2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3.png" Id="rId2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4.png" Id="rId2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4.png" Id="rId2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creen-1-cover@2x.png"/>
          <p:cNvPicPr/>
          <p:nvPr/>
        </p:nvPicPr>
        <p:blipFill>
          <a:blip r:embed="rId2"/>
          <a:stretch/>
        </p:blipFill>
        <p:spPr>
          <a:xfrm>
            <a:off x="-20347" y="-6351"/>
            <a:ext cx="9184694" cy="5168902"/>
          </a:xfrm>
          <a:prstGeom prst="rect">
            <a:avLst/>
          </a:prstGeom>
          <a:ln w="12700">
            <a:miter/>
          </a:ln>
        </p:spPr>
      </p:pic>
      <p:sp>
        <p:nvSpPr>
          <p:cNvPr id="13" name="Google Shape;2926;p71"/>
          <p:cNvSpPr/>
          <p:nvPr/>
        </p:nvSpPr>
        <p:spPr>
          <a:xfrm>
            <a:off x="694942" y="3221669"/>
            <a:ext cx="372002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txBody>
          <a:bodyPr lIns="45719" rIns="45719"/>
          <a:lstStyle/>
          <a:p/>
        </p:txBody>
      </p:sp>
      <p:pic>
        <p:nvPicPr>
          <p:cNvPr id="14" name="Google Shape;2929;p71"/>
          <p:cNvPicPr/>
          <p:nvPr/>
        </p:nvPicPr>
        <p:blipFill>
          <a:blip r:embed="rId3"/>
          <a:stretch/>
        </p:blipFill>
        <p:spPr>
          <a:xfrm>
            <a:off x="624849" y="672647"/>
            <a:ext cx="1320152" cy="453864"/>
          </a:xfrm>
          <a:prstGeom prst="rect">
            <a:avLst/>
          </a:prstGeom>
          <a:ln w="12700">
            <a:miter/>
          </a:ln>
        </p:spPr>
      </p:pic>
      <p:sp>
        <p:nvSpPr>
          <p:cNvPr id="15" name="Text Placeholder 8"/>
          <p:cNvSpPr txBox="1"/>
          <p:nvPr>
            <p:ph type="body" idx="13"/>
          </p:nvPr>
        </p:nvSpPr>
        <p:spPr>
          <a:xfrm>
            <a:off x="578802" y="1413604"/>
            <a:ext cx="5258119" cy="1587248"/>
          </a:xfrm>
          <a:prstGeom prst="rect">
            <a:avLst/>
          </a:prstGeom>
        </p:spPr>
        <p:txBody>
          <a:bodyPr lIns="91424" tIns="91424" rIns="91424" bIns="91424" anchor="b"/>
          <a:lstStyle>
            <a:lvl1pPr marL="0" lvl="0" indent="0">
              <a:spcBef>
                <a:spcPts val="0"/>
              </a:spcBef>
              <a:buNone/>
              <a:defRPr sz="3200">
                <a:solidFill>
                  <a:srgbClr val="FFFFFF"/>
                </a:solidFill>
                <a:latin typeface="Open Sans Bold"/>
                <a:ea typeface="Open Sans Bold"/>
              </a:defRPr>
            </a:lvl1pPr>
          </a:lstStyle>
          <a:p>
            <a:r>
              <a:t>Presentation Title Here Open Sans Bold 32pt</a:t>
            </a:r>
          </a:p>
        </p:txBody>
      </p:sp>
      <p:sp>
        <p:nvSpPr>
          <p:cNvPr id="16" name="Text Placeholder 7"/>
          <p:cNvSpPr txBox="1"/>
          <p:nvPr>
            <p:ph type="body" idx="14"/>
          </p:nvPr>
        </p:nvSpPr>
        <p:spPr>
          <a:xfrm>
            <a:off x="586714" y="3412330"/>
            <a:ext cx="4564406" cy="948278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>
              <a:spcBef>
                <a:spcPts val="300"/>
              </a:spcBef>
              <a:buNone/>
              <a:defRPr sz="1600">
                <a:solidFill>
                  <a:srgbClr val="FFFFFF"/>
                </a:solidFill>
              </a:defRPr>
            </a:pPr>
            <a:r>
              <a:t>John Q. Speaker Name</a:t>
            </a:r>
          </a:p>
          <a:p>
            <a:pPr marL="0" indent="0">
              <a:spcBef>
                <a:spcPts val="300"/>
              </a:spcBef>
              <a:buNone/>
              <a:defRPr sz="1600">
                <a:solidFill>
                  <a:srgbClr val="FFFFFF"/>
                </a:solidFill>
              </a:defRPr>
            </a:pPr>
            <a:r>
              <a:t>Date, Title, Company Name, @twitterhandle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chemeClr val="accent6">
              <a:lumOff val="-5882"/>
            </a:schemeClr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17" name="Text Placeholder 6"/>
          <p:cNvSpPr txBox="1"/>
          <p:nvPr>
            <p:ph type="body" idx="13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Subtitle or chart title here in sentence case</a:t>
            </a: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343932" y="8284"/>
            <a:ext cx="7961869" cy="851401"/>
          </a:xfrm>
          <a:prstGeom prst="rect">
            <a:avLst/>
          </a:prstGeom>
        </p:spPr>
        <p:txBody>
          <a:bodyPr/>
          <a:lstStyle>
            <a:lvl1pPr lvl="0"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9" name="elastic_outline_white.png"/>
          <p:cNvPicPr/>
          <p:nvPr/>
        </p:nvPicPr>
        <p:blipFill>
          <a:blip r:embed="rId2"/>
          <a:stretch/>
        </p:blipFill>
        <p:spPr>
          <a:xfrm>
            <a:off x="8151226" y="4754755"/>
            <a:ext cx="785050" cy="269552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7"/>
          <p:cNvSpPr/>
          <p:nvPr>
            <p:ph type="pic" idx="13"/>
          </p:nvPr>
        </p:nvSpPr>
        <p:spPr>
          <a:xfrm>
            <a:off x="0" y="1202532"/>
            <a:ext cx="9144000" cy="3945733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27" name="Text Placeholder 6"/>
          <p:cNvSpPr txBox="1"/>
          <p:nvPr>
            <p:ph type="body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Subtitle sentence case</a:t>
            </a:r>
          </a:p>
        </p:txBody>
      </p:sp>
      <p:sp>
        <p:nvSpPr>
          <p:cNvPr id="128" name="Title Text"/>
          <p:cNvSpPr txBox="1"/>
          <p:nvPr>
            <p:ph type="title"/>
          </p:nvPr>
        </p:nvSpPr>
        <p:spPr>
          <a:xfrm>
            <a:off x="343932" y="-12235"/>
            <a:ext cx="7961869" cy="858851"/>
          </a:xfrm>
          <a:prstGeom prst="rect">
            <a:avLst/>
          </a:prstGeom>
        </p:spPr>
        <p:txBody>
          <a:bodyPr/>
          <a:lstStyle>
            <a:lvl1pPr lvl="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 with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chemeClr val="accent6">
              <a:lumOff val="-5882"/>
            </a:schemeClr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37" name="Picture Placeholder 7"/>
          <p:cNvSpPr/>
          <p:nvPr>
            <p:ph type="pic" idx="13"/>
          </p:nvPr>
        </p:nvSpPr>
        <p:spPr>
          <a:xfrm>
            <a:off x="0" y="1202532"/>
            <a:ext cx="9144000" cy="3945733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38" name="Text Placeholder 6"/>
          <p:cNvSpPr txBox="1"/>
          <p:nvPr>
            <p:ph type="body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Subtitle sentence case</a:t>
            </a:r>
          </a:p>
        </p:txBody>
      </p:sp>
      <p:sp>
        <p:nvSpPr>
          <p:cNvPr id="139" name="Title Text"/>
          <p:cNvSpPr txBox="1"/>
          <p:nvPr>
            <p:ph type="title"/>
          </p:nvPr>
        </p:nvSpPr>
        <p:spPr>
          <a:xfrm>
            <a:off x="343932" y="-12235"/>
            <a:ext cx="7961869" cy="858851"/>
          </a:xfrm>
          <a:prstGeom prst="rect">
            <a:avLst/>
          </a:prstGeom>
        </p:spPr>
        <p:txBody>
          <a:bodyPr/>
          <a:lstStyle>
            <a:lvl1pPr lvl="0"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edia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Media Placeholder 3"/>
          <p:cNvSpPr/>
          <p:nvPr>
            <p:ph type="media" idx="13"/>
          </p:nvPr>
        </p:nvSpPr>
        <p:spPr>
          <a:xfrm>
            <a:off x="-4012" y="1201737"/>
            <a:ext cx="9144001" cy="3946526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48" name="Text Placeholder 6"/>
          <p:cNvSpPr txBox="1"/>
          <p:nvPr>
            <p:ph type="body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Subtitle sentence case</a:t>
            </a:r>
          </a:p>
        </p:txBody>
      </p:sp>
      <p:sp>
        <p:nvSpPr>
          <p:cNvPr id="149" name="Title Text"/>
          <p:cNvSpPr txBox="1"/>
          <p:nvPr>
            <p:ph type="title"/>
          </p:nvPr>
        </p:nvSpPr>
        <p:spPr>
          <a:xfrm>
            <a:off x="343932" y="2432"/>
            <a:ext cx="7961869" cy="856884"/>
          </a:xfrm>
          <a:prstGeom prst="rect">
            <a:avLst/>
          </a:prstGeom>
        </p:spPr>
        <p:txBody>
          <a:bodyPr/>
          <a:lstStyle>
            <a:lvl1pPr lvl="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Quot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chemeClr val="accent3"/>
          </a:solidFill>
          <a:ln w="12700">
            <a:miter/>
          </a:ln>
        </p:spPr>
        <p:txBody>
          <a:bodyPr lIns="45719" rIns="45719"/>
          <a:lstStyle/>
          <a:p/>
        </p:txBody>
      </p:sp>
      <p:grpSp>
        <p:nvGrpSpPr>
          <p:cNvPr id="160" name="Group 13"/>
          <p:cNvGrpSpPr/>
          <p:nvPr/>
        </p:nvGrpSpPr>
        <p:grpSpPr>
          <a:xfrm>
            <a:off x="4240784" y="550801"/>
            <a:ext cx="662941" cy="577751"/>
            <a:chOff x="0" y="0"/>
            <a:chExt cx="662940" cy="577750"/>
          </a:xfrm>
        </p:grpSpPr>
        <p:sp>
          <p:nvSpPr>
            <p:cNvPr id="158" name="Freeform 6"/>
            <p:cNvSpPr/>
            <p:nvPr/>
          </p:nvSpPr>
          <p:spPr>
            <a:xfrm>
              <a:off x="-1" y="-1"/>
              <a:ext cx="308447" cy="577752"/>
            </a:xfrm>
            <a:custGeom>
              <a:rect l="0" t="0" r="r" b="b"/>
              <a:pathLst>
                <a:path w="308447" h="577752">
                  <a:moveTo>
                    <a:pt x="196564" y="193600"/>
                  </a:moveTo>
                  <a:cubicBezTo>
                    <a:pt x="238889" y="142164"/>
                    <a:pt x="308447" y="114935"/>
                    <a:pt x="308447" y="114935"/>
                  </a:cubicBezTo>
                  <a:cubicBezTo>
                    <a:pt x="244944" y="0"/>
                    <a:pt x="244944" y="0"/>
                    <a:pt x="244944" y="0"/>
                  </a:cubicBezTo>
                  <a:cubicBezTo>
                    <a:pt x="244944" y="0"/>
                    <a:pt x="154224" y="18162"/>
                    <a:pt x="72571" y="102845"/>
                  </a:cubicBezTo>
                  <a:cubicBezTo>
                    <a:pt x="0" y="178461"/>
                    <a:pt x="0" y="287351"/>
                    <a:pt x="0" y="287351"/>
                  </a:cubicBezTo>
                  <a:cubicBezTo>
                    <a:pt x="0" y="577752"/>
                    <a:pt x="0" y="577752"/>
                    <a:pt x="0" y="577752"/>
                  </a:cubicBezTo>
                  <a:cubicBezTo>
                    <a:pt x="308447" y="577752"/>
                    <a:pt x="308447" y="577752"/>
                    <a:pt x="308447" y="577752"/>
                  </a:cubicBezTo>
                  <a:cubicBezTo>
                    <a:pt x="308447" y="287351"/>
                    <a:pt x="308447" y="287351"/>
                    <a:pt x="308447" y="287351"/>
                  </a:cubicBezTo>
                  <a:cubicBezTo>
                    <a:pt x="163291" y="287351"/>
                    <a:pt x="163291" y="287351"/>
                    <a:pt x="163291" y="287351"/>
                  </a:cubicBezTo>
                  <a:cubicBezTo>
                    <a:pt x="163291" y="287351"/>
                    <a:pt x="163291" y="232920"/>
                    <a:pt x="196564" y="193600"/>
                  </a:cubicBezTo>
                  <a:close/>
                </a:path>
              </a:pathLst>
            </a:custGeom>
            <a:solidFill>
              <a:srgbClr val="47B3FF"/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59" name="Freeform 6"/>
            <p:cNvSpPr/>
            <p:nvPr/>
          </p:nvSpPr>
          <p:spPr>
            <a:xfrm>
              <a:off x="354494" y="-1"/>
              <a:ext cx="308447" cy="577752"/>
            </a:xfrm>
            <a:custGeom>
              <a:rect l="0" t="0" r="r" b="b"/>
              <a:pathLst>
                <a:path w="308447" h="577752">
                  <a:moveTo>
                    <a:pt x="196564" y="193600"/>
                  </a:moveTo>
                  <a:cubicBezTo>
                    <a:pt x="238889" y="142164"/>
                    <a:pt x="308447" y="114935"/>
                    <a:pt x="308447" y="114935"/>
                  </a:cubicBezTo>
                  <a:cubicBezTo>
                    <a:pt x="244944" y="0"/>
                    <a:pt x="244944" y="0"/>
                    <a:pt x="244944" y="0"/>
                  </a:cubicBezTo>
                  <a:cubicBezTo>
                    <a:pt x="244944" y="0"/>
                    <a:pt x="154224" y="18162"/>
                    <a:pt x="72571" y="102845"/>
                  </a:cubicBezTo>
                  <a:cubicBezTo>
                    <a:pt x="0" y="178461"/>
                    <a:pt x="0" y="287351"/>
                    <a:pt x="0" y="287351"/>
                  </a:cubicBezTo>
                  <a:cubicBezTo>
                    <a:pt x="0" y="577752"/>
                    <a:pt x="0" y="577752"/>
                    <a:pt x="0" y="577752"/>
                  </a:cubicBezTo>
                  <a:cubicBezTo>
                    <a:pt x="308447" y="577752"/>
                    <a:pt x="308447" y="577752"/>
                    <a:pt x="308447" y="577752"/>
                  </a:cubicBezTo>
                  <a:cubicBezTo>
                    <a:pt x="308447" y="287351"/>
                    <a:pt x="308447" y="287351"/>
                    <a:pt x="308447" y="287351"/>
                  </a:cubicBezTo>
                  <a:cubicBezTo>
                    <a:pt x="163291" y="287351"/>
                    <a:pt x="163291" y="287351"/>
                    <a:pt x="163291" y="287351"/>
                  </a:cubicBezTo>
                  <a:cubicBezTo>
                    <a:pt x="163291" y="287351"/>
                    <a:pt x="163291" y="232920"/>
                    <a:pt x="196564" y="193600"/>
                  </a:cubicBezTo>
                  <a:close/>
                </a:path>
              </a:pathLst>
            </a:custGeom>
            <a:solidFill>
              <a:srgbClr val="47B3FF"/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</p:grpSp>
      <p:sp>
        <p:nvSpPr>
          <p:cNvPr id="161" name="Text Placeholder 5"/>
          <p:cNvSpPr/>
          <p:nvPr>
            <p:ph type="body" idx="13"/>
          </p:nvPr>
        </p:nvSpPr>
        <p:spPr>
          <a:xfrm>
            <a:off x="1079500" y="4295557"/>
            <a:ext cx="6985507" cy="518578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1400">
                <a:solidFill>
                  <a:srgbClr val="FFFFFF"/>
                </a:solidFill>
                <a:latin typeface="Open Sans Bold"/>
                <a:ea typeface="Open Sans Bold"/>
              </a:defRPr>
            </a:lvl1pPr>
          </a:lstStyle>
          <a:p>
            <a:r>
              <a:t>Author Name Here</a:t>
            </a:r>
          </a:p>
        </p:txBody>
      </p:sp>
      <p:sp>
        <p:nvSpPr>
          <p:cNvPr id="162" name="Text Placeholder 1"/>
          <p:cNvSpPr txBox="1"/>
          <p:nvPr>
            <p:ph type="body" idx="14"/>
          </p:nvPr>
        </p:nvSpPr>
        <p:spPr>
          <a:xfrm>
            <a:off x="1082928" y="1476852"/>
            <a:ext cx="6978651" cy="2567777"/>
          </a:xfrm>
          <a:prstGeom prst="rect">
            <a:avLst/>
          </a:prstGeom>
        </p:spPr>
        <p:txBody>
          <a:bodyPr anchor="ctr"/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None/>
              <a:defRPr sz="3600" i="1">
                <a:solidFill>
                  <a:srgbClr val="FFFFFF"/>
                </a:solidFill>
              </a:defRPr>
            </a:lvl1pPr>
          </a:lstStyle>
          <a:p>
            <a:r>
              <a:t>Place a quote from someone really, really important and it will shrink to fit this space…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Quote Dark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chemeClr val="accent6">
              <a:lumOff val="-5882"/>
            </a:schemeClr>
          </a:solidFill>
          <a:ln w="12700">
            <a:miter/>
          </a:ln>
        </p:spPr>
        <p:txBody>
          <a:bodyPr lIns="45719" rIns="45719"/>
          <a:lstStyle/>
          <a:p/>
        </p:txBody>
      </p:sp>
      <p:grpSp>
        <p:nvGrpSpPr>
          <p:cNvPr id="173" name="Group 13"/>
          <p:cNvGrpSpPr/>
          <p:nvPr/>
        </p:nvGrpSpPr>
        <p:grpSpPr>
          <a:xfrm>
            <a:off x="4240784" y="550801"/>
            <a:ext cx="662941" cy="577751"/>
            <a:chOff x="0" y="0"/>
            <a:chExt cx="662940" cy="577750"/>
          </a:xfrm>
        </p:grpSpPr>
        <p:sp>
          <p:nvSpPr>
            <p:cNvPr id="171" name="Freeform 6"/>
            <p:cNvSpPr/>
            <p:nvPr/>
          </p:nvSpPr>
          <p:spPr>
            <a:xfrm>
              <a:off x="-1" y="-1"/>
              <a:ext cx="308447" cy="577752"/>
            </a:xfrm>
            <a:custGeom>
              <a:rect l="0" t="0" r="r" b="b"/>
              <a:pathLst>
                <a:path w="308447" h="577752">
                  <a:moveTo>
                    <a:pt x="196564" y="193600"/>
                  </a:moveTo>
                  <a:cubicBezTo>
                    <a:pt x="238889" y="142164"/>
                    <a:pt x="308447" y="114935"/>
                    <a:pt x="308447" y="114935"/>
                  </a:cubicBezTo>
                  <a:cubicBezTo>
                    <a:pt x="244944" y="0"/>
                    <a:pt x="244944" y="0"/>
                    <a:pt x="244944" y="0"/>
                  </a:cubicBezTo>
                  <a:cubicBezTo>
                    <a:pt x="244944" y="0"/>
                    <a:pt x="154224" y="18162"/>
                    <a:pt x="72571" y="102845"/>
                  </a:cubicBezTo>
                  <a:cubicBezTo>
                    <a:pt x="0" y="178461"/>
                    <a:pt x="0" y="287351"/>
                    <a:pt x="0" y="287351"/>
                  </a:cubicBezTo>
                  <a:cubicBezTo>
                    <a:pt x="0" y="577752"/>
                    <a:pt x="0" y="577752"/>
                    <a:pt x="0" y="577752"/>
                  </a:cubicBezTo>
                  <a:cubicBezTo>
                    <a:pt x="308447" y="577752"/>
                    <a:pt x="308447" y="577752"/>
                    <a:pt x="308447" y="577752"/>
                  </a:cubicBezTo>
                  <a:cubicBezTo>
                    <a:pt x="308447" y="287351"/>
                    <a:pt x="308447" y="287351"/>
                    <a:pt x="308447" y="287351"/>
                  </a:cubicBezTo>
                  <a:cubicBezTo>
                    <a:pt x="163291" y="287351"/>
                    <a:pt x="163291" y="287351"/>
                    <a:pt x="163291" y="287351"/>
                  </a:cubicBezTo>
                  <a:cubicBezTo>
                    <a:pt x="163291" y="287351"/>
                    <a:pt x="163291" y="232920"/>
                    <a:pt x="196564" y="1936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72" name="Freeform 6"/>
            <p:cNvSpPr/>
            <p:nvPr/>
          </p:nvSpPr>
          <p:spPr>
            <a:xfrm>
              <a:off x="354494" y="-1"/>
              <a:ext cx="308447" cy="577752"/>
            </a:xfrm>
            <a:custGeom>
              <a:rect l="0" t="0" r="r" b="b"/>
              <a:pathLst>
                <a:path w="308447" h="577752">
                  <a:moveTo>
                    <a:pt x="196564" y="193600"/>
                  </a:moveTo>
                  <a:cubicBezTo>
                    <a:pt x="238889" y="142164"/>
                    <a:pt x="308447" y="114935"/>
                    <a:pt x="308447" y="114935"/>
                  </a:cubicBezTo>
                  <a:cubicBezTo>
                    <a:pt x="244944" y="0"/>
                    <a:pt x="244944" y="0"/>
                    <a:pt x="244944" y="0"/>
                  </a:cubicBezTo>
                  <a:cubicBezTo>
                    <a:pt x="244944" y="0"/>
                    <a:pt x="154224" y="18162"/>
                    <a:pt x="72571" y="102845"/>
                  </a:cubicBezTo>
                  <a:cubicBezTo>
                    <a:pt x="0" y="178461"/>
                    <a:pt x="0" y="287351"/>
                    <a:pt x="0" y="287351"/>
                  </a:cubicBezTo>
                  <a:cubicBezTo>
                    <a:pt x="0" y="577752"/>
                    <a:pt x="0" y="577752"/>
                    <a:pt x="0" y="577752"/>
                  </a:cubicBezTo>
                  <a:cubicBezTo>
                    <a:pt x="308447" y="577752"/>
                    <a:pt x="308447" y="577752"/>
                    <a:pt x="308447" y="577752"/>
                  </a:cubicBezTo>
                  <a:cubicBezTo>
                    <a:pt x="308447" y="287351"/>
                    <a:pt x="308447" y="287351"/>
                    <a:pt x="308447" y="287351"/>
                  </a:cubicBezTo>
                  <a:cubicBezTo>
                    <a:pt x="163291" y="287351"/>
                    <a:pt x="163291" y="287351"/>
                    <a:pt x="163291" y="287351"/>
                  </a:cubicBezTo>
                  <a:cubicBezTo>
                    <a:pt x="163291" y="287351"/>
                    <a:pt x="163291" y="232920"/>
                    <a:pt x="196564" y="1936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</p:grpSp>
      <p:sp>
        <p:nvSpPr>
          <p:cNvPr id="174" name="Text Placeholder 5"/>
          <p:cNvSpPr/>
          <p:nvPr>
            <p:ph type="body" idx="13"/>
          </p:nvPr>
        </p:nvSpPr>
        <p:spPr>
          <a:xfrm>
            <a:off x="1079500" y="4295557"/>
            <a:ext cx="6985507" cy="518578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1400">
                <a:solidFill>
                  <a:srgbClr val="FFFFFF"/>
                </a:solidFill>
                <a:latin typeface="Open Sans Bold"/>
                <a:ea typeface="Open Sans Bold"/>
              </a:defRPr>
            </a:lvl1pPr>
          </a:lstStyle>
          <a:p>
            <a:r>
              <a:t>Author Name Here</a:t>
            </a:r>
          </a:p>
        </p:txBody>
      </p:sp>
      <p:sp>
        <p:nvSpPr>
          <p:cNvPr id="175" name="Text Placeholder 1"/>
          <p:cNvSpPr txBox="1"/>
          <p:nvPr>
            <p:ph type="body" idx="14"/>
          </p:nvPr>
        </p:nvSpPr>
        <p:spPr>
          <a:xfrm>
            <a:off x="1082928" y="1476852"/>
            <a:ext cx="6978651" cy="2567777"/>
          </a:xfrm>
          <a:prstGeom prst="rect">
            <a:avLst/>
          </a:prstGeom>
        </p:spPr>
        <p:txBody>
          <a:bodyPr anchor="ctr"/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None/>
              <a:defRPr sz="3600" i="1">
                <a:solidFill>
                  <a:srgbClr val="FFFFFF"/>
                </a:solidFill>
              </a:defRPr>
            </a:lvl1pPr>
          </a:lstStyle>
          <a:p>
            <a:r>
              <a:t>Place a quote from someone really, really important and it will shrink to fit this space…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ig Idea">
    <p:bg>
      <p:bgPr>
        <a:solidFill>
          <a:srgbClr val="008F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83" name="Picture 20"/>
            <p:cNvPicPr/>
            <p:nvPr/>
          </p:nvPicPr>
          <p:blipFill>
            <a:blip r:embed="rId2"/>
            <a:srcRect l="37895"/>
            <a:stretch/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Picture 21"/>
            <p:cNvPicPr/>
            <p:nvPr/>
          </p:nvPicPr>
          <p:blipFill>
            <a:blip r:embed="rId3"/>
            <a:srcRect r="63403"/>
            <a:stretch/>
          </p:blipFill>
          <p:spPr>
            <a:xfrm>
              <a:off x="-1" y="8634"/>
              <a:ext cx="294577" cy="2771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6" name="Rectangle 6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008F86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87" name="Text Placeholder 3"/>
          <p:cNvSpPr txBox="1"/>
          <p:nvPr>
            <p:ph type="body" idx="13"/>
          </p:nvPr>
        </p:nvSpPr>
        <p:spPr>
          <a:xfrm>
            <a:off x="952500" y="1186962"/>
            <a:ext cx="7239000" cy="2774343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  <a:defRPr sz="4000">
                <a:solidFill>
                  <a:srgbClr val="FFFFFF"/>
                </a:solidFill>
              </a:defRPr>
            </a:pPr>
            <a:r>
              <a:t>Big Idea Goes Here in </a:t>
            </a:r>
            <a:br/>
            <a:r>
              <a:t>Title Case and a Few </a:t>
            </a:r>
            <a:br/>
            <a:r>
              <a:t>Lines in Length</a:t>
            </a:r>
          </a:p>
        </p:txBody>
      </p:sp>
      <p:pic>
        <p:nvPicPr>
          <p:cNvPr id="188" name="elastic_outline_white.png"/>
          <p:cNvPicPr/>
          <p:nvPr/>
        </p:nvPicPr>
        <p:blipFill>
          <a:blip r:embed="rId4"/>
          <a:stretch/>
        </p:blipFill>
        <p:spPr>
          <a:xfrm>
            <a:off x="8151226" y="4754755"/>
            <a:ext cx="785050" cy="269552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ransition">
    <p:bg>
      <p:bgPr>
        <a:solidFill>
          <a:srgbClr val="008F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96" name="Picture 20"/>
            <p:cNvPicPr/>
            <p:nvPr/>
          </p:nvPicPr>
          <p:blipFill>
            <a:blip r:embed="rId2"/>
            <a:srcRect l="37895"/>
            <a:stretch/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7" name="Picture 21"/>
            <p:cNvPicPr/>
            <p:nvPr/>
          </p:nvPicPr>
          <p:blipFill>
            <a:blip r:embed="rId3"/>
            <a:srcRect r="63403"/>
            <a:stretch/>
          </p:blipFill>
          <p:spPr>
            <a:xfrm>
              <a:off x="-1" y="8634"/>
              <a:ext cx="294577" cy="2771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9" name="Rectangle 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008F86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200" name="Text Placeholder 4"/>
          <p:cNvSpPr/>
          <p:nvPr>
            <p:ph type="body" idx="13"/>
          </p:nvPr>
        </p:nvSpPr>
        <p:spPr>
          <a:xfrm>
            <a:off x="718820" y="3177335"/>
            <a:ext cx="5186680" cy="960342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 sz="2400">
                <a:solidFill>
                  <a:srgbClr val="7FFFF7"/>
                </a:solidFill>
              </a:defRPr>
            </a:lvl1pPr>
          </a:lstStyle>
          <a:p>
            <a:r>
              <a:t>Subtitle goes here in sentence case</a:t>
            </a:r>
          </a:p>
        </p:txBody>
      </p:sp>
      <p:sp>
        <p:nvSpPr>
          <p:cNvPr id="201" name="Text Placeholder 2"/>
          <p:cNvSpPr txBox="1"/>
          <p:nvPr>
            <p:ph type="body" idx="14"/>
          </p:nvPr>
        </p:nvSpPr>
        <p:spPr>
          <a:xfrm>
            <a:off x="718820" y="739823"/>
            <a:ext cx="5935980" cy="2321649"/>
          </a:xfrm>
          <a:prstGeom prst="rect">
            <a:avLst/>
          </a:prstGeom>
        </p:spPr>
        <p:txBody>
          <a:bodyPr anchor="b"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 sz="4000">
                <a:solidFill>
                  <a:srgbClr val="FFFFFF"/>
                </a:solidFill>
                <a:latin typeface="Open Sans Bold"/>
                <a:ea typeface="Open Sans Bold"/>
              </a:defRPr>
            </a:lvl1pPr>
          </a:lstStyle>
          <a:p>
            <a:r>
              <a:t>Transition Slide Title Goes Here and Can Be a Few Lines Long</a:t>
            </a:r>
          </a:p>
        </p:txBody>
      </p:sp>
      <p:pic>
        <p:nvPicPr>
          <p:cNvPr id="202" name="elastic_outline_white.png"/>
          <p:cNvPicPr/>
          <p:nvPr/>
        </p:nvPicPr>
        <p:blipFill>
          <a:blip r:embed="rId4"/>
          <a:stretch/>
        </p:blipFill>
        <p:spPr>
          <a:xfrm>
            <a:off x="8151226" y="4754755"/>
            <a:ext cx="785050" cy="269552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ransition map">
    <p:bg>
      <p:bgPr>
        <a:solidFill>
          <a:srgbClr val="008F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210" name="Picture 20"/>
            <p:cNvPicPr/>
            <p:nvPr/>
          </p:nvPicPr>
          <p:blipFill>
            <a:blip r:embed="rId2"/>
            <a:srcRect l="37895"/>
            <a:stretch/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1" name="Picture 21"/>
            <p:cNvPicPr/>
            <p:nvPr/>
          </p:nvPicPr>
          <p:blipFill>
            <a:blip r:embed="rId3"/>
            <a:srcRect r="63403"/>
            <a:stretch/>
          </p:blipFill>
          <p:spPr>
            <a:xfrm>
              <a:off x="-1" y="8634"/>
              <a:ext cx="294577" cy="2771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3" name="Rectangle 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003C66"/>
          </a:solidFill>
          <a:ln w="12700">
            <a:miter/>
          </a:ln>
        </p:spPr>
        <p:txBody>
          <a:bodyPr lIns="45719" rIns="45719"/>
          <a:lstStyle/>
          <a:p/>
        </p:txBody>
      </p:sp>
      <p:grpSp>
        <p:nvGrpSpPr>
          <p:cNvPr id="1053" name="Group 847"/>
          <p:cNvGrpSpPr/>
          <p:nvPr/>
        </p:nvGrpSpPr>
        <p:grpSpPr>
          <a:xfrm>
            <a:off x="196851" y="254235"/>
            <a:ext cx="8782051" cy="4625491"/>
            <a:chOff x="0" y="0"/>
            <a:chExt cx="8782050" cy="4625490"/>
          </a:xfrm>
        </p:grpSpPr>
        <p:sp>
          <p:nvSpPr>
            <p:cNvPr id="414" name="Group 1048"/>
            <p:cNvSpPr/>
            <p:nvPr/>
          </p:nvSpPr>
          <p:spPr>
            <a:xfrm>
              <a:off x="0" y="0"/>
              <a:ext cx="4087813" cy="3657809"/>
            </a:xfrm>
            <a:custGeom>
              <a:rect l="0" t="0" r="r" b="b"/>
              <a:pathLst>
                <a:path w="4087812" h="3657809">
                  <a:moveTo>
                    <a:pt x="1476372" y="2227735"/>
                  </a:moveTo>
                  <a:lnTo>
                    <a:pt x="1443037" y="2284939"/>
                  </a:lnTo>
                  <a:lnTo>
                    <a:pt x="1476372" y="2332608"/>
                  </a:lnTo>
                  <a:lnTo>
                    <a:pt x="1531939" y="2332608"/>
                  </a:lnTo>
                  <a:lnTo>
                    <a:pt x="1563688" y="2284939"/>
                  </a:lnTo>
                  <a:lnTo>
                    <a:pt x="1531939" y="2227735"/>
                  </a:lnTo>
                  <a:lnTo>
                    <a:pt x="1476372" y="2227735"/>
                  </a:lnTo>
                  <a:close/>
                </a:path>
                <a:path w="4087812" h="3657809">
                  <a:moveTo>
                    <a:pt x="1476372" y="2091083"/>
                  </a:moveTo>
                  <a:lnTo>
                    <a:pt x="1443037" y="2138752"/>
                  </a:lnTo>
                  <a:lnTo>
                    <a:pt x="1476372" y="2195956"/>
                  </a:lnTo>
                  <a:lnTo>
                    <a:pt x="1531939" y="2195956"/>
                  </a:lnTo>
                  <a:lnTo>
                    <a:pt x="1563688" y="2138752"/>
                  </a:lnTo>
                  <a:lnTo>
                    <a:pt x="1531939" y="2091083"/>
                  </a:lnTo>
                  <a:lnTo>
                    <a:pt x="1476372" y="2091083"/>
                  </a:lnTo>
                  <a:close/>
                </a:path>
                <a:path w="4087812" h="3657809">
                  <a:moveTo>
                    <a:pt x="1476372" y="2365975"/>
                  </a:moveTo>
                  <a:lnTo>
                    <a:pt x="1443037" y="2421592"/>
                  </a:lnTo>
                  <a:lnTo>
                    <a:pt x="1476372" y="2470848"/>
                  </a:lnTo>
                  <a:lnTo>
                    <a:pt x="1531939" y="2470848"/>
                  </a:lnTo>
                  <a:lnTo>
                    <a:pt x="1563688" y="2421592"/>
                  </a:lnTo>
                  <a:lnTo>
                    <a:pt x="1531939" y="2365975"/>
                  </a:lnTo>
                  <a:lnTo>
                    <a:pt x="1476372" y="2365975"/>
                  </a:lnTo>
                  <a:close/>
                </a:path>
                <a:path w="4087812" h="3657809">
                  <a:moveTo>
                    <a:pt x="1476372" y="1952843"/>
                  </a:moveTo>
                  <a:lnTo>
                    <a:pt x="1443037" y="2002099"/>
                  </a:lnTo>
                  <a:lnTo>
                    <a:pt x="1476372" y="2057716"/>
                  </a:lnTo>
                  <a:lnTo>
                    <a:pt x="1531939" y="2057716"/>
                  </a:lnTo>
                  <a:lnTo>
                    <a:pt x="1563688" y="2002099"/>
                  </a:lnTo>
                  <a:lnTo>
                    <a:pt x="1531939" y="1952843"/>
                  </a:lnTo>
                  <a:lnTo>
                    <a:pt x="1476372" y="1952843"/>
                  </a:lnTo>
                  <a:close/>
                </a:path>
                <a:path w="4087812" h="3657809">
                  <a:moveTo>
                    <a:pt x="1354136" y="2300827"/>
                  </a:moveTo>
                  <a:lnTo>
                    <a:pt x="1322387" y="2348496"/>
                  </a:lnTo>
                  <a:lnTo>
                    <a:pt x="1354136" y="2405700"/>
                  </a:lnTo>
                  <a:lnTo>
                    <a:pt x="1411289" y="2405700"/>
                  </a:lnTo>
                  <a:lnTo>
                    <a:pt x="1443038" y="2348496"/>
                  </a:lnTo>
                  <a:lnTo>
                    <a:pt x="1411289" y="2300827"/>
                  </a:lnTo>
                  <a:lnTo>
                    <a:pt x="1354136" y="2300827"/>
                  </a:lnTo>
                  <a:close/>
                </a:path>
                <a:path w="4087812" h="3657809">
                  <a:moveTo>
                    <a:pt x="1476372" y="1396704"/>
                  </a:moveTo>
                  <a:lnTo>
                    <a:pt x="1443037" y="1444373"/>
                  </a:lnTo>
                  <a:lnTo>
                    <a:pt x="1476372" y="1501577"/>
                  </a:lnTo>
                  <a:lnTo>
                    <a:pt x="1531939" y="1501577"/>
                  </a:lnTo>
                  <a:lnTo>
                    <a:pt x="1563688" y="1444373"/>
                  </a:lnTo>
                  <a:lnTo>
                    <a:pt x="1531939" y="1396704"/>
                  </a:lnTo>
                  <a:lnTo>
                    <a:pt x="1476372" y="1396704"/>
                  </a:lnTo>
                  <a:close/>
                </a:path>
                <a:path w="4087812" h="3657809">
                  <a:moveTo>
                    <a:pt x="1476372" y="1258463"/>
                  </a:moveTo>
                  <a:lnTo>
                    <a:pt x="1443037" y="1307722"/>
                  </a:lnTo>
                  <a:lnTo>
                    <a:pt x="1476372" y="1355392"/>
                  </a:lnTo>
                  <a:lnTo>
                    <a:pt x="1531939" y="1355392"/>
                  </a:lnTo>
                  <a:lnTo>
                    <a:pt x="1563688" y="1307722"/>
                  </a:lnTo>
                  <a:lnTo>
                    <a:pt x="1531939" y="1258463"/>
                  </a:lnTo>
                  <a:lnTo>
                    <a:pt x="1476372" y="1258463"/>
                  </a:lnTo>
                  <a:close/>
                </a:path>
                <a:path w="4087812" h="3657809">
                  <a:moveTo>
                    <a:pt x="1476372" y="1808247"/>
                  </a:moveTo>
                  <a:lnTo>
                    <a:pt x="1443037" y="1865451"/>
                  </a:lnTo>
                  <a:lnTo>
                    <a:pt x="1476372" y="1913120"/>
                  </a:lnTo>
                  <a:lnTo>
                    <a:pt x="1531939" y="1913120"/>
                  </a:lnTo>
                  <a:lnTo>
                    <a:pt x="1563688" y="1865451"/>
                  </a:lnTo>
                  <a:lnTo>
                    <a:pt x="1531939" y="1808247"/>
                  </a:lnTo>
                  <a:lnTo>
                    <a:pt x="1476372" y="1808247"/>
                  </a:lnTo>
                  <a:close/>
                </a:path>
                <a:path w="4087812" h="3657809">
                  <a:moveTo>
                    <a:pt x="1476372" y="1533355"/>
                  </a:moveTo>
                  <a:lnTo>
                    <a:pt x="1443037" y="1582611"/>
                  </a:lnTo>
                  <a:lnTo>
                    <a:pt x="1476372" y="1638228"/>
                  </a:lnTo>
                  <a:lnTo>
                    <a:pt x="1531939" y="1638228"/>
                  </a:lnTo>
                  <a:lnTo>
                    <a:pt x="1563688" y="1582611"/>
                  </a:lnTo>
                  <a:lnTo>
                    <a:pt x="1531939" y="1533355"/>
                  </a:lnTo>
                  <a:lnTo>
                    <a:pt x="1476372" y="1533355"/>
                  </a:lnTo>
                  <a:close/>
                </a:path>
                <a:path w="4087812" h="3657809">
                  <a:moveTo>
                    <a:pt x="1476372" y="1113867"/>
                  </a:moveTo>
                  <a:lnTo>
                    <a:pt x="1443037" y="1171071"/>
                  </a:lnTo>
                  <a:lnTo>
                    <a:pt x="1476372" y="1218740"/>
                  </a:lnTo>
                  <a:lnTo>
                    <a:pt x="1531939" y="1218740"/>
                  </a:lnTo>
                  <a:lnTo>
                    <a:pt x="1563688" y="1171071"/>
                  </a:lnTo>
                  <a:lnTo>
                    <a:pt x="1531939" y="1113867"/>
                  </a:lnTo>
                  <a:lnTo>
                    <a:pt x="1476372" y="1113867"/>
                  </a:lnTo>
                  <a:close/>
                </a:path>
                <a:path w="4087812" h="3657809">
                  <a:moveTo>
                    <a:pt x="1476372" y="1671596"/>
                  </a:moveTo>
                  <a:lnTo>
                    <a:pt x="1443037" y="1727213"/>
                  </a:lnTo>
                  <a:lnTo>
                    <a:pt x="1476372" y="1776469"/>
                  </a:lnTo>
                  <a:lnTo>
                    <a:pt x="1531939" y="1776469"/>
                  </a:lnTo>
                  <a:lnTo>
                    <a:pt x="1563688" y="1727213"/>
                  </a:lnTo>
                  <a:lnTo>
                    <a:pt x="1531939" y="1671596"/>
                  </a:lnTo>
                  <a:lnTo>
                    <a:pt x="1476372" y="1671596"/>
                  </a:lnTo>
                  <a:close/>
                </a:path>
                <a:path w="4087812" h="3657809">
                  <a:moveTo>
                    <a:pt x="1476372" y="977216"/>
                  </a:moveTo>
                  <a:lnTo>
                    <a:pt x="1443037" y="1032833"/>
                  </a:lnTo>
                  <a:lnTo>
                    <a:pt x="1476372" y="1082089"/>
                  </a:lnTo>
                  <a:lnTo>
                    <a:pt x="1531939" y="1082089"/>
                  </a:lnTo>
                  <a:lnTo>
                    <a:pt x="1563688" y="1032833"/>
                  </a:lnTo>
                  <a:lnTo>
                    <a:pt x="1531939" y="977216"/>
                  </a:lnTo>
                  <a:lnTo>
                    <a:pt x="1476372" y="977216"/>
                  </a:lnTo>
                  <a:close/>
                </a:path>
                <a:path w="4087812" h="3657809">
                  <a:moveTo>
                    <a:pt x="1476372" y="838975"/>
                  </a:moveTo>
                  <a:lnTo>
                    <a:pt x="1443037" y="888231"/>
                  </a:lnTo>
                  <a:lnTo>
                    <a:pt x="1476372" y="943848"/>
                  </a:lnTo>
                  <a:lnTo>
                    <a:pt x="1531939" y="943848"/>
                  </a:lnTo>
                  <a:lnTo>
                    <a:pt x="1563688" y="888231"/>
                  </a:lnTo>
                  <a:lnTo>
                    <a:pt x="1531939" y="838975"/>
                  </a:lnTo>
                  <a:lnTo>
                    <a:pt x="1476372" y="838975"/>
                  </a:lnTo>
                  <a:close/>
                </a:path>
                <a:path w="4087812" h="3657809">
                  <a:moveTo>
                    <a:pt x="1597025" y="2575719"/>
                  </a:moveTo>
                  <a:lnTo>
                    <a:pt x="1563687" y="2631336"/>
                  </a:lnTo>
                  <a:lnTo>
                    <a:pt x="1597025" y="2680592"/>
                  </a:lnTo>
                  <a:lnTo>
                    <a:pt x="1652587" y="2680592"/>
                  </a:lnTo>
                  <a:lnTo>
                    <a:pt x="1685925" y="2631336"/>
                  </a:lnTo>
                  <a:lnTo>
                    <a:pt x="1652587" y="2575719"/>
                  </a:lnTo>
                  <a:lnTo>
                    <a:pt x="1597025" y="2575719"/>
                  </a:lnTo>
                  <a:close/>
                </a:path>
                <a:path w="4087812" h="3657809">
                  <a:moveTo>
                    <a:pt x="1597025" y="1323611"/>
                  </a:moveTo>
                  <a:lnTo>
                    <a:pt x="1563687" y="1380815"/>
                  </a:lnTo>
                  <a:lnTo>
                    <a:pt x="1597025" y="1428484"/>
                  </a:lnTo>
                  <a:lnTo>
                    <a:pt x="1652587" y="1428484"/>
                  </a:lnTo>
                  <a:lnTo>
                    <a:pt x="1685925" y="1380815"/>
                  </a:lnTo>
                  <a:lnTo>
                    <a:pt x="1652587" y="1323611"/>
                  </a:lnTo>
                  <a:lnTo>
                    <a:pt x="1597025" y="1323611"/>
                  </a:lnTo>
                  <a:close/>
                </a:path>
                <a:path w="4087812" h="3657809">
                  <a:moveTo>
                    <a:pt x="1597025" y="1606448"/>
                  </a:moveTo>
                  <a:lnTo>
                    <a:pt x="1563687" y="1654117"/>
                  </a:lnTo>
                  <a:lnTo>
                    <a:pt x="1597025" y="1711321"/>
                  </a:lnTo>
                  <a:lnTo>
                    <a:pt x="1652587" y="1711321"/>
                  </a:lnTo>
                  <a:lnTo>
                    <a:pt x="1685925" y="1654117"/>
                  </a:lnTo>
                  <a:lnTo>
                    <a:pt x="1652587" y="1606448"/>
                  </a:lnTo>
                  <a:lnTo>
                    <a:pt x="1597025" y="1606448"/>
                  </a:lnTo>
                  <a:close/>
                </a:path>
                <a:path w="4087812" h="3657809">
                  <a:moveTo>
                    <a:pt x="1597025" y="904123"/>
                  </a:moveTo>
                  <a:lnTo>
                    <a:pt x="1563687" y="959740"/>
                  </a:lnTo>
                  <a:lnTo>
                    <a:pt x="1597025" y="1008996"/>
                  </a:lnTo>
                  <a:lnTo>
                    <a:pt x="1652587" y="1008996"/>
                  </a:lnTo>
                  <a:lnTo>
                    <a:pt x="1685925" y="959740"/>
                  </a:lnTo>
                  <a:lnTo>
                    <a:pt x="1652587" y="904123"/>
                  </a:lnTo>
                  <a:lnTo>
                    <a:pt x="1597025" y="904123"/>
                  </a:lnTo>
                  <a:close/>
                </a:path>
                <a:path w="4087812" h="3657809">
                  <a:moveTo>
                    <a:pt x="1597025" y="1048719"/>
                  </a:moveTo>
                  <a:lnTo>
                    <a:pt x="1563687" y="1097976"/>
                  </a:lnTo>
                  <a:lnTo>
                    <a:pt x="1597025" y="1153593"/>
                  </a:lnTo>
                  <a:lnTo>
                    <a:pt x="1652587" y="1153593"/>
                  </a:lnTo>
                  <a:lnTo>
                    <a:pt x="1685925" y="1097976"/>
                  </a:lnTo>
                  <a:lnTo>
                    <a:pt x="1652587" y="1048719"/>
                  </a:lnTo>
                  <a:lnTo>
                    <a:pt x="1597025" y="1048719"/>
                  </a:lnTo>
                  <a:close/>
                </a:path>
                <a:path w="4087812" h="3657809">
                  <a:moveTo>
                    <a:pt x="1597025" y="1461852"/>
                  </a:moveTo>
                  <a:lnTo>
                    <a:pt x="1563687" y="1517469"/>
                  </a:lnTo>
                  <a:lnTo>
                    <a:pt x="1597025" y="1566725"/>
                  </a:lnTo>
                  <a:lnTo>
                    <a:pt x="1652587" y="1566725"/>
                  </a:lnTo>
                  <a:lnTo>
                    <a:pt x="1685925" y="1517469"/>
                  </a:lnTo>
                  <a:lnTo>
                    <a:pt x="1652587" y="1461852"/>
                  </a:lnTo>
                  <a:lnTo>
                    <a:pt x="1597025" y="1461852"/>
                  </a:lnTo>
                  <a:close/>
                </a:path>
                <a:path w="4087812" h="3657809">
                  <a:moveTo>
                    <a:pt x="1597025" y="354340"/>
                  </a:moveTo>
                  <a:lnTo>
                    <a:pt x="1563687" y="403598"/>
                  </a:lnTo>
                  <a:lnTo>
                    <a:pt x="1597025" y="451268"/>
                  </a:lnTo>
                  <a:lnTo>
                    <a:pt x="1652587" y="451268"/>
                  </a:lnTo>
                  <a:lnTo>
                    <a:pt x="1685925" y="403598"/>
                  </a:lnTo>
                  <a:lnTo>
                    <a:pt x="1652587" y="354340"/>
                  </a:lnTo>
                  <a:lnTo>
                    <a:pt x="1597025" y="354340"/>
                  </a:lnTo>
                  <a:close/>
                </a:path>
                <a:path w="4087812" h="3657809">
                  <a:moveTo>
                    <a:pt x="1597025" y="767472"/>
                  </a:moveTo>
                  <a:lnTo>
                    <a:pt x="1563687" y="823089"/>
                  </a:lnTo>
                  <a:lnTo>
                    <a:pt x="1597025" y="872345"/>
                  </a:lnTo>
                  <a:lnTo>
                    <a:pt x="1652587" y="872345"/>
                  </a:lnTo>
                  <a:lnTo>
                    <a:pt x="1685925" y="823089"/>
                  </a:lnTo>
                  <a:lnTo>
                    <a:pt x="1652587" y="767472"/>
                  </a:lnTo>
                  <a:lnTo>
                    <a:pt x="1597025" y="767472"/>
                  </a:lnTo>
                  <a:close/>
                </a:path>
                <a:path w="4087812" h="3657809">
                  <a:moveTo>
                    <a:pt x="1597025" y="1186960"/>
                  </a:moveTo>
                  <a:lnTo>
                    <a:pt x="1563687" y="1234629"/>
                  </a:lnTo>
                  <a:lnTo>
                    <a:pt x="1597025" y="1291833"/>
                  </a:lnTo>
                  <a:lnTo>
                    <a:pt x="1652587" y="1291833"/>
                  </a:lnTo>
                  <a:lnTo>
                    <a:pt x="1685925" y="1234629"/>
                  </a:lnTo>
                  <a:lnTo>
                    <a:pt x="1652587" y="1186960"/>
                  </a:lnTo>
                  <a:lnTo>
                    <a:pt x="1597025" y="1186960"/>
                  </a:lnTo>
                  <a:close/>
                </a:path>
                <a:path w="4087812" h="3657809">
                  <a:moveTo>
                    <a:pt x="1476372" y="2510572"/>
                  </a:moveTo>
                  <a:lnTo>
                    <a:pt x="1443037" y="2559828"/>
                  </a:lnTo>
                  <a:lnTo>
                    <a:pt x="1476372" y="2615445"/>
                  </a:lnTo>
                  <a:lnTo>
                    <a:pt x="1531939" y="2615445"/>
                  </a:lnTo>
                  <a:lnTo>
                    <a:pt x="1563688" y="2559828"/>
                  </a:lnTo>
                  <a:lnTo>
                    <a:pt x="1531939" y="2510572"/>
                  </a:lnTo>
                  <a:lnTo>
                    <a:pt x="1476372" y="2510572"/>
                  </a:lnTo>
                  <a:close/>
                </a:path>
                <a:path w="4087812" h="3657809">
                  <a:moveTo>
                    <a:pt x="1597025" y="2300827"/>
                  </a:moveTo>
                  <a:lnTo>
                    <a:pt x="1563687" y="2348496"/>
                  </a:lnTo>
                  <a:lnTo>
                    <a:pt x="1597025" y="2405700"/>
                  </a:lnTo>
                  <a:lnTo>
                    <a:pt x="1652587" y="2405700"/>
                  </a:lnTo>
                  <a:lnTo>
                    <a:pt x="1685925" y="2348496"/>
                  </a:lnTo>
                  <a:lnTo>
                    <a:pt x="1652587" y="2300827"/>
                  </a:lnTo>
                  <a:lnTo>
                    <a:pt x="1597025" y="2300827"/>
                  </a:lnTo>
                  <a:close/>
                </a:path>
                <a:path w="4087812" h="3657809">
                  <a:moveTo>
                    <a:pt x="1597025" y="2017991"/>
                  </a:moveTo>
                  <a:lnTo>
                    <a:pt x="1563687" y="2075195"/>
                  </a:lnTo>
                  <a:lnTo>
                    <a:pt x="1597025" y="2122864"/>
                  </a:lnTo>
                  <a:lnTo>
                    <a:pt x="1652587" y="2122864"/>
                  </a:lnTo>
                  <a:lnTo>
                    <a:pt x="1685925" y="2075195"/>
                  </a:lnTo>
                  <a:lnTo>
                    <a:pt x="1652587" y="2017991"/>
                  </a:lnTo>
                  <a:lnTo>
                    <a:pt x="1597025" y="2017991"/>
                  </a:lnTo>
                  <a:close/>
                </a:path>
                <a:path w="4087812" h="3657809">
                  <a:moveTo>
                    <a:pt x="1597025" y="1881340"/>
                  </a:moveTo>
                  <a:lnTo>
                    <a:pt x="1563687" y="1936957"/>
                  </a:lnTo>
                  <a:lnTo>
                    <a:pt x="1597025" y="1986213"/>
                  </a:lnTo>
                  <a:lnTo>
                    <a:pt x="1652587" y="1986213"/>
                  </a:lnTo>
                  <a:lnTo>
                    <a:pt x="1685925" y="1936957"/>
                  </a:lnTo>
                  <a:lnTo>
                    <a:pt x="1652587" y="1881340"/>
                  </a:lnTo>
                  <a:lnTo>
                    <a:pt x="1597025" y="1881340"/>
                  </a:lnTo>
                  <a:close/>
                </a:path>
                <a:path w="4087812" h="3657809">
                  <a:moveTo>
                    <a:pt x="1597025" y="2164176"/>
                  </a:moveTo>
                  <a:lnTo>
                    <a:pt x="1563687" y="2211846"/>
                  </a:lnTo>
                  <a:lnTo>
                    <a:pt x="1597025" y="2261104"/>
                  </a:lnTo>
                  <a:lnTo>
                    <a:pt x="1652587" y="2261104"/>
                  </a:lnTo>
                  <a:lnTo>
                    <a:pt x="1685925" y="2211846"/>
                  </a:lnTo>
                  <a:lnTo>
                    <a:pt x="1652587" y="2164176"/>
                  </a:lnTo>
                  <a:lnTo>
                    <a:pt x="1597025" y="2164176"/>
                  </a:lnTo>
                  <a:close/>
                </a:path>
                <a:path w="4087812" h="3657809">
                  <a:moveTo>
                    <a:pt x="1597025" y="2437479"/>
                  </a:moveTo>
                  <a:lnTo>
                    <a:pt x="1563687" y="2486735"/>
                  </a:lnTo>
                  <a:lnTo>
                    <a:pt x="1597025" y="2542352"/>
                  </a:lnTo>
                  <a:lnTo>
                    <a:pt x="1652587" y="2542352"/>
                  </a:lnTo>
                  <a:lnTo>
                    <a:pt x="1685925" y="2486735"/>
                  </a:lnTo>
                  <a:lnTo>
                    <a:pt x="1652587" y="2437479"/>
                  </a:lnTo>
                  <a:lnTo>
                    <a:pt x="1597025" y="2437479"/>
                  </a:lnTo>
                  <a:close/>
                </a:path>
                <a:path w="4087812" h="3657809">
                  <a:moveTo>
                    <a:pt x="1597025" y="1743099"/>
                  </a:moveTo>
                  <a:lnTo>
                    <a:pt x="1563687" y="1792355"/>
                  </a:lnTo>
                  <a:lnTo>
                    <a:pt x="1597025" y="1847972"/>
                  </a:lnTo>
                  <a:lnTo>
                    <a:pt x="1652587" y="1847972"/>
                  </a:lnTo>
                  <a:lnTo>
                    <a:pt x="1685925" y="1792355"/>
                  </a:lnTo>
                  <a:lnTo>
                    <a:pt x="1652587" y="1743099"/>
                  </a:lnTo>
                  <a:lnTo>
                    <a:pt x="1597025" y="1743099"/>
                  </a:lnTo>
                  <a:close/>
                </a:path>
                <a:path w="4087812" h="3657809">
                  <a:moveTo>
                    <a:pt x="1233486" y="1113867"/>
                  </a:moveTo>
                  <a:lnTo>
                    <a:pt x="1201737" y="1171071"/>
                  </a:lnTo>
                  <a:lnTo>
                    <a:pt x="1233486" y="1218740"/>
                  </a:lnTo>
                  <a:lnTo>
                    <a:pt x="1290639" y="1218740"/>
                  </a:lnTo>
                  <a:lnTo>
                    <a:pt x="1322388" y="1171071"/>
                  </a:lnTo>
                  <a:lnTo>
                    <a:pt x="1290639" y="1113867"/>
                  </a:lnTo>
                  <a:lnTo>
                    <a:pt x="1233486" y="1113867"/>
                  </a:lnTo>
                  <a:close/>
                </a:path>
                <a:path w="4087812" h="3657809">
                  <a:moveTo>
                    <a:pt x="1233486" y="1258463"/>
                  </a:moveTo>
                  <a:lnTo>
                    <a:pt x="1201737" y="1307722"/>
                  </a:lnTo>
                  <a:lnTo>
                    <a:pt x="1233486" y="1355392"/>
                  </a:lnTo>
                  <a:lnTo>
                    <a:pt x="1290639" y="1355392"/>
                  </a:lnTo>
                  <a:lnTo>
                    <a:pt x="1322388" y="1307722"/>
                  </a:lnTo>
                  <a:lnTo>
                    <a:pt x="1290639" y="1258463"/>
                  </a:lnTo>
                  <a:lnTo>
                    <a:pt x="1233486" y="1258463"/>
                  </a:lnTo>
                  <a:close/>
                </a:path>
                <a:path w="4087812" h="3657809">
                  <a:moveTo>
                    <a:pt x="1717674" y="2227735"/>
                  </a:moveTo>
                  <a:lnTo>
                    <a:pt x="1685925" y="2284939"/>
                  </a:lnTo>
                  <a:lnTo>
                    <a:pt x="1717674" y="2332608"/>
                  </a:lnTo>
                  <a:lnTo>
                    <a:pt x="1774826" y="2332608"/>
                  </a:lnTo>
                  <a:lnTo>
                    <a:pt x="1806575" y="2284939"/>
                  </a:lnTo>
                  <a:lnTo>
                    <a:pt x="1774826" y="2227735"/>
                  </a:lnTo>
                  <a:lnTo>
                    <a:pt x="1717674" y="2227735"/>
                  </a:lnTo>
                  <a:close/>
                </a:path>
                <a:path w="4087812" h="3657809">
                  <a:moveTo>
                    <a:pt x="1290639" y="661012"/>
                  </a:moveTo>
                  <a:lnTo>
                    <a:pt x="1322388" y="613343"/>
                  </a:lnTo>
                  <a:lnTo>
                    <a:pt x="1290639" y="556139"/>
                  </a:lnTo>
                  <a:lnTo>
                    <a:pt x="1233486" y="556139"/>
                  </a:lnTo>
                  <a:lnTo>
                    <a:pt x="1201737" y="613343"/>
                  </a:lnTo>
                  <a:lnTo>
                    <a:pt x="1233486" y="661012"/>
                  </a:lnTo>
                  <a:lnTo>
                    <a:pt x="1290639" y="661012"/>
                  </a:lnTo>
                  <a:close/>
                </a:path>
                <a:path w="4087812" h="3657809">
                  <a:moveTo>
                    <a:pt x="1233486" y="1808247"/>
                  </a:moveTo>
                  <a:lnTo>
                    <a:pt x="1201737" y="1865451"/>
                  </a:lnTo>
                  <a:lnTo>
                    <a:pt x="1233486" y="1913120"/>
                  </a:lnTo>
                  <a:lnTo>
                    <a:pt x="1290639" y="1913120"/>
                  </a:lnTo>
                  <a:lnTo>
                    <a:pt x="1322388" y="1865451"/>
                  </a:lnTo>
                  <a:lnTo>
                    <a:pt x="1290639" y="1808247"/>
                  </a:lnTo>
                  <a:lnTo>
                    <a:pt x="1233486" y="1808247"/>
                  </a:lnTo>
                  <a:close/>
                </a:path>
                <a:path w="4087812" h="3657809">
                  <a:moveTo>
                    <a:pt x="1233486" y="1952843"/>
                  </a:moveTo>
                  <a:lnTo>
                    <a:pt x="1201737" y="2002099"/>
                  </a:lnTo>
                  <a:lnTo>
                    <a:pt x="1233486" y="2057716"/>
                  </a:lnTo>
                  <a:lnTo>
                    <a:pt x="1290639" y="2057716"/>
                  </a:lnTo>
                  <a:lnTo>
                    <a:pt x="1322388" y="2002099"/>
                  </a:lnTo>
                  <a:lnTo>
                    <a:pt x="1290639" y="1952843"/>
                  </a:lnTo>
                  <a:lnTo>
                    <a:pt x="1233486" y="1952843"/>
                  </a:lnTo>
                  <a:close/>
                </a:path>
                <a:path w="4087812" h="3657809">
                  <a:moveTo>
                    <a:pt x="1233486" y="2091083"/>
                  </a:moveTo>
                  <a:lnTo>
                    <a:pt x="1201737" y="2138752"/>
                  </a:lnTo>
                  <a:lnTo>
                    <a:pt x="1233486" y="2195956"/>
                  </a:lnTo>
                  <a:lnTo>
                    <a:pt x="1290639" y="2195956"/>
                  </a:lnTo>
                  <a:lnTo>
                    <a:pt x="1322388" y="2138752"/>
                  </a:lnTo>
                  <a:lnTo>
                    <a:pt x="1290639" y="2091083"/>
                  </a:lnTo>
                  <a:lnTo>
                    <a:pt x="1233486" y="2091083"/>
                  </a:lnTo>
                  <a:close/>
                </a:path>
                <a:path w="4087812" h="3657809">
                  <a:moveTo>
                    <a:pt x="1233486" y="1671596"/>
                  </a:moveTo>
                  <a:lnTo>
                    <a:pt x="1201737" y="1727213"/>
                  </a:lnTo>
                  <a:lnTo>
                    <a:pt x="1233486" y="1776469"/>
                  </a:lnTo>
                  <a:lnTo>
                    <a:pt x="1290639" y="1776469"/>
                  </a:lnTo>
                  <a:lnTo>
                    <a:pt x="1322388" y="1727213"/>
                  </a:lnTo>
                  <a:lnTo>
                    <a:pt x="1290639" y="1671596"/>
                  </a:lnTo>
                  <a:lnTo>
                    <a:pt x="1233486" y="1671596"/>
                  </a:lnTo>
                  <a:close/>
                </a:path>
                <a:path w="4087812" h="3657809">
                  <a:moveTo>
                    <a:pt x="1290639" y="1082089"/>
                  </a:moveTo>
                  <a:lnTo>
                    <a:pt x="1322388" y="1032833"/>
                  </a:lnTo>
                  <a:lnTo>
                    <a:pt x="1290639" y="977216"/>
                  </a:lnTo>
                  <a:lnTo>
                    <a:pt x="1233486" y="977216"/>
                  </a:lnTo>
                  <a:lnTo>
                    <a:pt x="1201737" y="1032833"/>
                  </a:lnTo>
                  <a:lnTo>
                    <a:pt x="1233486" y="1082089"/>
                  </a:lnTo>
                  <a:lnTo>
                    <a:pt x="1290639" y="1082089"/>
                  </a:lnTo>
                  <a:close/>
                </a:path>
                <a:path w="4087812" h="3657809">
                  <a:moveTo>
                    <a:pt x="1290639" y="943848"/>
                  </a:moveTo>
                  <a:lnTo>
                    <a:pt x="1322388" y="888231"/>
                  </a:lnTo>
                  <a:lnTo>
                    <a:pt x="1290639" y="838975"/>
                  </a:lnTo>
                  <a:lnTo>
                    <a:pt x="1233486" y="838975"/>
                  </a:lnTo>
                  <a:lnTo>
                    <a:pt x="1201737" y="888231"/>
                  </a:lnTo>
                  <a:lnTo>
                    <a:pt x="1233486" y="943848"/>
                  </a:lnTo>
                  <a:lnTo>
                    <a:pt x="1290639" y="943848"/>
                  </a:lnTo>
                  <a:close/>
                </a:path>
                <a:path w="4087812" h="3657809">
                  <a:moveTo>
                    <a:pt x="1233486" y="1533355"/>
                  </a:moveTo>
                  <a:lnTo>
                    <a:pt x="1201737" y="1582611"/>
                  </a:lnTo>
                  <a:lnTo>
                    <a:pt x="1233486" y="1638228"/>
                  </a:lnTo>
                  <a:lnTo>
                    <a:pt x="1290639" y="1638228"/>
                  </a:lnTo>
                  <a:lnTo>
                    <a:pt x="1322388" y="1582611"/>
                  </a:lnTo>
                  <a:lnTo>
                    <a:pt x="1290639" y="1533355"/>
                  </a:lnTo>
                  <a:lnTo>
                    <a:pt x="1233486" y="1533355"/>
                  </a:lnTo>
                  <a:close/>
                </a:path>
                <a:path w="4087812" h="3657809">
                  <a:moveTo>
                    <a:pt x="1233486" y="1396704"/>
                  </a:moveTo>
                  <a:lnTo>
                    <a:pt x="1201737" y="1444373"/>
                  </a:lnTo>
                  <a:lnTo>
                    <a:pt x="1233486" y="1501577"/>
                  </a:lnTo>
                  <a:lnTo>
                    <a:pt x="1290639" y="1501577"/>
                  </a:lnTo>
                  <a:lnTo>
                    <a:pt x="1322388" y="1444373"/>
                  </a:lnTo>
                  <a:lnTo>
                    <a:pt x="1290639" y="1396704"/>
                  </a:lnTo>
                  <a:lnTo>
                    <a:pt x="1233486" y="1396704"/>
                  </a:lnTo>
                  <a:close/>
                </a:path>
                <a:path w="4087812" h="3657809">
                  <a:moveTo>
                    <a:pt x="1112836" y="2017991"/>
                  </a:moveTo>
                  <a:lnTo>
                    <a:pt x="1081087" y="2075195"/>
                  </a:lnTo>
                  <a:lnTo>
                    <a:pt x="1112836" y="2122864"/>
                  </a:lnTo>
                  <a:lnTo>
                    <a:pt x="1169989" y="2122864"/>
                  </a:lnTo>
                  <a:lnTo>
                    <a:pt x="1201738" y="2075195"/>
                  </a:lnTo>
                  <a:lnTo>
                    <a:pt x="1169989" y="2017991"/>
                  </a:lnTo>
                  <a:lnTo>
                    <a:pt x="1112836" y="2017991"/>
                  </a:lnTo>
                  <a:close/>
                </a:path>
                <a:path w="4087812" h="3657809">
                  <a:moveTo>
                    <a:pt x="1354136" y="354340"/>
                  </a:moveTo>
                  <a:lnTo>
                    <a:pt x="1322387" y="403598"/>
                  </a:lnTo>
                  <a:lnTo>
                    <a:pt x="1354136" y="451268"/>
                  </a:lnTo>
                  <a:lnTo>
                    <a:pt x="1411289" y="451268"/>
                  </a:lnTo>
                  <a:lnTo>
                    <a:pt x="1443038" y="403598"/>
                  </a:lnTo>
                  <a:lnTo>
                    <a:pt x="1411289" y="354340"/>
                  </a:lnTo>
                  <a:lnTo>
                    <a:pt x="1354136" y="354340"/>
                  </a:lnTo>
                  <a:close/>
                </a:path>
                <a:path w="4087812" h="3657809">
                  <a:moveTo>
                    <a:pt x="1354136" y="904123"/>
                  </a:moveTo>
                  <a:lnTo>
                    <a:pt x="1322387" y="959740"/>
                  </a:lnTo>
                  <a:lnTo>
                    <a:pt x="1354136" y="1008996"/>
                  </a:lnTo>
                  <a:lnTo>
                    <a:pt x="1411289" y="1008996"/>
                  </a:lnTo>
                  <a:lnTo>
                    <a:pt x="1443038" y="959740"/>
                  </a:lnTo>
                  <a:lnTo>
                    <a:pt x="1411289" y="904123"/>
                  </a:lnTo>
                  <a:lnTo>
                    <a:pt x="1354136" y="904123"/>
                  </a:lnTo>
                  <a:close/>
                </a:path>
                <a:path w="4087812" h="3657809">
                  <a:moveTo>
                    <a:pt x="1354136" y="629231"/>
                  </a:moveTo>
                  <a:lnTo>
                    <a:pt x="1322387" y="678487"/>
                  </a:lnTo>
                  <a:lnTo>
                    <a:pt x="1354136" y="734104"/>
                  </a:lnTo>
                  <a:lnTo>
                    <a:pt x="1411289" y="734104"/>
                  </a:lnTo>
                  <a:lnTo>
                    <a:pt x="1443038" y="678487"/>
                  </a:lnTo>
                  <a:lnTo>
                    <a:pt x="1411289" y="629231"/>
                  </a:lnTo>
                  <a:lnTo>
                    <a:pt x="1354136" y="629231"/>
                  </a:lnTo>
                  <a:close/>
                </a:path>
                <a:path w="4087812" h="3657809">
                  <a:moveTo>
                    <a:pt x="1354136" y="1881340"/>
                  </a:moveTo>
                  <a:lnTo>
                    <a:pt x="1322387" y="1936957"/>
                  </a:lnTo>
                  <a:lnTo>
                    <a:pt x="1354136" y="1986213"/>
                  </a:lnTo>
                  <a:lnTo>
                    <a:pt x="1411289" y="1986213"/>
                  </a:lnTo>
                  <a:lnTo>
                    <a:pt x="1443038" y="1936957"/>
                  </a:lnTo>
                  <a:lnTo>
                    <a:pt x="1411289" y="1881340"/>
                  </a:lnTo>
                  <a:lnTo>
                    <a:pt x="1354136" y="1881340"/>
                  </a:lnTo>
                  <a:close/>
                </a:path>
                <a:path w="4087812" h="3657809">
                  <a:moveTo>
                    <a:pt x="1354136" y="2017991"/>
                  </a:moveTo>
                  <a:lnTo>
                    <a:pt x="1322387" y="2075195"/>
                  </a:lnTo>
                  <a:lnTo>
                    <a:pt x="1354136" y="2122864"/>
                  </a:lnTo>
                  <a:lnTo>
                    <a:pt x="1411289" y="2122864"/>
                  </a:lnTo>
                  <a:lnTo>
                    <a:pt x="1443038" y="2075195"/>
                  </a:lnTo>
                  <a:lnTo>
                    <a:pt x="1411289" y="2017991"/>
                  </a:lnTo>
                  <a:lnTo>
                    <a:pt x="1354136" y="2017991"/>
                  </a:lnTo>
                  <a:close/>
                </a:path>
                <a:path w="4087812" h="3657809">
                  <a:moveTo>
                    <a:pt x="1354136" y="2164176"/>
                  </a:moveTo>
                  <a:lnTo>
                    <a:pt x="1322387" y="2211846"/>
                  </a:lnTo>
                  <a:lnTo>
                    <a:pt x="1354136" y="2261104"/>
                  </a:lnTo>
                  <a:lnTo>
                    <a:pt x="1411289" y="2261104"/>
                  </a:lnTo>
                  <a:lnTo>
                    <a:pt x="1443038" y="2211846"/>
                  </a:lnTo>
                  <a:lnTo>
                    <a:pt x="1411289" y="2164176"/>
                  </a:lnTo>
                  <a:lnTo>
                    <a:pt x="1354136" y="2164176"/>
                  </a:lnTo>
                  <a:close/>
                </a:path>
                <a:path w="4087812" h="3657809">
                  <a:moveTo>
                    <a:pt x="1354136" y="1743099"/>
                  </a:moveTo>
                  <a:lnTo>
                    <a:pt x="1322387" y="1792355"/>
                  </a:lnTo>
                  <a:lnTo>
                    <a:pt x="1354136" y="1847972"/>
                  </a:lnTo>
                  <a:lnTo>
                    <a:pt x="1411289" y="1847972"/>
                  </a:lnTo>
                  <a:lnTo>
                    <a:pt x="1443038" y="1792355"/>
                  </a:lnTo>
                  <a:lnTo>
                    <a:pt x="1411289" y="1743099"/>
                  </a:lnTo>
                  <a:lnTo>
                    <a:pt x="1354136" y="1743099"/>
                  </a:lnTo>
                  <a:close/>
                </a:path>
                <a:path w="4087812" h="3657809">
                  <a:moveTo>
                    <a:pt x="1233486" y="2227735"/>
                  </a:moveTo>
                  <a:lnTo>
                    <a:pt x="1201737" y="2284939"/>
                  </a:lnTo>
                  <a:lnTo>
                    <a:pt x="1233486" y="2332608"/>
                  </a:lnTo>
                  <a:lnTo>
                    <a:pt x="1290639" y="2332608"/>
                  </a:lnTo>
                  <a:lnTo>
                    <a:pt x="1322388" y="2284939"/>
                  </a:lnTo>
                  <a:lnTo>
                    <a:pt x="1290639" y="2227735"/>
                  </a:lnTo>
                  <a:lnTo>
                    <a:pt x="1233486" y="2227735"/>
                  </a:lnTo>
                  <a:close/>
                </a:path>
                <a:path w="4087812" h="3657809">
                  <a:moveTo>
                    <a:pt x="1354136" y="1186960"/>
                  </a:moveTo>
                  <a:lnTo>
                    <a:pt x="1322387" y="1234629"/>
                  </a:lnTo>
                  <a:lnTo>
                    <a:pt x="1354136" y="1291833"/>
                  </a:lnTo>
                  <a:lnTo>
                    <a:pt x="1411289" y="1291833"/>
                  </a:lnTo>
                  <a:lnTo>
                    <a:pt x="1443038" y="1234629"/>
                  </a:lnTo>
                  <a:lnTo>
                    <a:pt x="1411289" y="1186960"/>
                  </a:lnTo>
                  <a:lnTo>
                    <a:pt x="1354136" y="1186960"/>
                  </a:lnTo>
                  <a:close/>
                </a:path>
                <a:path w="4087812" h="3657809">
                  <a:moveTo>
                    <a:pt x="1354136" y="1048719"/>
                  </a:moveTo>
                  <a:lnTo>
                    <a:pt x="1322387" y="1097976"/>
                  </a:lnTo>
                  <a:lnTo>
                    <a:pt x="1354136" y="1153593"/>
                  </a:lnTo>
                  <a:lnTo>
                    <a:pt x="1411289" y="1153593"/>
                  </a:lnTo>
                  <a:lnTo>
                    <a:pt x="1443038" y="1097976"/>
                  </a:lnTo>
                  <a:lnTo>
                    <a:pt x="1411289" y="1048719"/>
                  </a:lnTo>
                  <a:lnTo>
                    <a:pt x="1354136" y="1048719"/>
                  </a:lnTo>
                  <a:close/>
                </a:path>
                <a:path w="4087812" h="3657809">
                  <a:moveTo>
                    <a:pt x="1354136" y="1606448"/>
                  </a:moveTo>
                  <a:lnTo>
                    <a:pt x="1322387" y="1654117"/>
                  </a:lnTo>
                  <a:lnTo>
                    <a:pt x="1354136" y="1711321"/>
                  </a:lnTo>
                  <a:lnTo>
                    <a:pt x="1411289" y="1711321"/>
                  </a:lnTo>
                  <a:lnTo>
                    <a:pt x="1443038" y="1654117"/>
                  </a:lnTo>
                  <a:lnTo>
                    <a:pt x="1411289" y="1606448"/>
                  </a:lnTo>
                  <a:lnTo>
                    <a:pt x="1354136" y="1606448"/>
                  </a:lnTo>
                  <a:close/>
                </a:path>
                <a:path w="4087812" h="3657809">
                  <a:moveTo>
                    <a:pt x="1354136" y="1323611"/>
                  </a:moveTo>
                  <a:lnTo>
                    <a:pt x="1322387" y="1380815"/>
                  </a:lnTo>
                  <a:lnTo>
                    <a:pt x="1354136" y="1428484"/>
                  </a:lnTo>
                  <a:lnTo>
                    <a:pt x="1411289" y="1428484"/>
                  </a:lnTo>
                  <a:lnTo>
                    <a:pt x="1443038" y="1380815"/>
                  </a:lnTo>
                  <a:lnTo>
                    <a:pt x="1411289" y="1323611"/>
                  </a:lnTo>
                  <a:lnTo>
                    <a:pt x="1354136" y="1323611"/>
                  </a:lnTo>
                  <a:close/>
                </a:path>
                <a:path w="4087812" h="3657809">
                  <a:moveTo>
                    <a:pt x="1354136" y="1461852"/>
                  </a:moveTo>
                  <a:lnTo>
                    <a:pt x="1322387" y="1517469"/>
                  </a:lnTo>
                  <a:lnTo>
                    <a:pt x="1354136" y="1566725"/>
                  </a:lnTo>
                  <a:lnTo>
                    <a:pt x="1411289" y="1566725"/>
                  </a:lnTo>
                  <a:lnTo>
                    <a:pt x="1443038" y="1517469"/>
                  </a:lnTo>
                  <a:lnTo>
                    <a:pt x="1411289" y="1461852"/>
                  </a:lnTo>
                  <a:lnTo>
                    <a:pt x="1354136" y="1461852"/>
                  </a:lnTo>
                  <a:close/>
                </a:path>
                <a:path w="4087812" h="3657809">
                  <a:moveTo>
                    <a:pt x="2193925" y="2785463"/>
                  </a:moveTo>
                  <a:lnTo>
                    <a:pt x="2168525" y="2841080"/>
                  </a:lnTo>
                  <a:lnTo>
                    <a:pt x="2193925" y="2890336"/>
                  </a:lnTo>
                  <a:lnTo>
                    <a:pt x="2257425" y="2890336"/>
                  </a:lnTo>
                  <a:lnTo>
                    <a:pt x="2282825" y="2841080"/>
                  </a:lnTo>
                  <a:lnTo>
                    <a:pt x="2257425" y="2785463"/>
                  </a:lnTo>
                  <a:lnTo>
                    <a:pt x="2193925" y="2785463"/>
                  </a:lnTo>
                  <a:close/>
                </a:path>
                <a:path w="4087812" h="3657809">
                  <a:moveTo>
                    <a:pt x="2257425" y="2615445"/>
                  </a:moveTo>
                  <a:lnTo>
                    <a:pt x="2282825" y="2559828"/>
                  </a:lnTo>
                  <a:lnTo>
                    <a:pt x="2257425" y="2510572"/>
                  </a:lnTo>
                  <a:lnTo>
                    <a:pt x="2193925" y="2510572"/>
                  </a:lnTo>
                  <a:lnTo>
                    <a:pt x="2168525" y="2559828"/>
                  </a:lnTo>
                  <a:lnTo>
                    <a:pt x="2193925" y="2615445"/>
                  </a:lnTo>
                  <a:lnTo>
                    <a:pt x="2257425" y="2615445"/>
                  </a:lnTo>
                  <a:close/>
                </a:path>
                <a:path w="4087812" h="3657809">
                  <a:moveTo>
                    <a:pt x="2193925" y="3068300"/>
                  </a:moveTo>
                  <a:lnTo>
                    <a:pt x="2168525" y="3115970"/>
                  </a:lnTo>
                  <a:lnTo>
                    <a:pt x="2193925" y="3165228"/>
                  </a:lnTo>
                  <a:lnTo>
                    <a:pt x="2257425" y="3165228"/>
                  </a:lnTo>
                  <a:lnTo>
                    <a:pt x="2282825" y="3115970"/>
                  </a:lnTo>
                  <a:lnTo>
                    <a:pt x="2257425" y="3068300"/>
                  </a:lnTo>
                  <a:lnTo>
                    <a:pt x="2193925" y="3068300"/>
                  </a:lnTo>
                  <a:close/>
                </a:path>
                <a:path w="4087812" h="3657809">
                  <a:moveTo>
                    <a:pt x="2193925" y="1952843"/>
                  </a:moveTo>
                  <a:lnTo>
                    <a:pt x="2168525" y="2002099"/>
                  </a:lnTo>
                  <a:lnTo>
                    <a:pt x="2193925" y="2057716"/>
                  </a:lnTo>
                  <a:lnTo>
                    <a:pt x="2257425" y="2057716"/>
                  </a:lnTo>
                  <a:lnTo>
                    <a:pt x="2282825" y="2002099"/>
                  </a:lnTo>
                  <a:lnTo>
                    <a:pt x="2257425" y="1952843"/>
                  </a:lnTo>
                  <a:lnTo>
                    <a:pt x="2193925" y="1952843"/>
                  </a:lnTo>
                  <a:close/>
                </a:path>
                <a:path w="4087812" h="3657809">
                  <a:moveTo>
                    <a:pt x="1951037" y="2785463"/>
                  </a:moveTo>
                  <a:lnTo>
                    <a:pt x="1927225" y="2841080"/>
                  </a:lnTo>
                  <a:lnTo>
                    <a:pt x="1951037" y="2890336"/>
                  </a:lnTo>
                  <a:lnTo>
                    <a:pt x="2016126" y="2890336"/>
                  </a:lnTo>
                  <a:lnTo>
                    <a:pt x="2047875" y="2841080"/>
                  </a:lnTo>
                  <a:lnTo>
                    <a:pt x="2016126" y="2785463"/>
                  </a:lnTo>
                  <a:lnTo>
                    <a:pt x="1951037" y="2785463"/>
                  </a:lnTo>
                  <a:close/>
                </a:path>
                <a:path w="4087812" h="3657809">
                  <a:moveTo>
                    <a:pt x="2193925" y="2922115"/>
                  </a:moveTo>
                  <a:lnTo>
                    <a:pt x="2168525" y="2979319"/>
                  </a:lnTo>
                  <a:lnTo>
                    <a:pt x="2193925" y="3026988"/>
                  </a:lnTo>
                  <a:lnTo>
                    <a:pt x="2257425" y="3026988"/>
                  </a:lnTo>
                  <a:lnTo>
                    <a:pt x="2282825" y="2979319"/>
                  </a:lnTo>
                  <a:lnTo>
                    <a:pt x="2257425" y="2922115"/>
                  </a:lnTo>
                  <a:lnTo>
                    <a:pt x="2193925" y="2922115"/>
                  </a:lnTo>
                  <a:close/>
                </a:path>
                <a:path w="4087812" h="3657809">
                  <a:moveTo>
                    <a:pt x="2193925" y="1533355"/>
                  </a:moveTo>
                  <a:lnTo>
                    <a:pt x="2168525" y="1582611"/>
                  </a:lnTo>
                  <a:lnTo>
                    <a:pt x="2193925" y="1638228"/>
                  </a:lnTo>
                  <a:lnTo>
                    <a:pt x="2257425" y="1638228"/>
                  </a:lnTo>
                  <a:lnTo>
                    <a:pt x="2282825" y="1582611"/>
                  </a:lnTo>
                  <a:lnTo>
                    <a:pt x="2257425" y="1533355"/>
                  </a:lnTo>
                  <a:lnTo>
                    <a:pt x="2193925" y="1533355"/>
                  </a:lnTo>
                  <a:close/>
                </a:path>
                <a:path w="4087812" h="3657809">
                  <a:moveTo>
                    <a:pt x="2193925" y="1396704"/>
                  </a:moveTo>
                  <a:lnTo>
                    <a:pt x="2168525" y="1444373"/>
                  </a:lnTo>
                  <a:lnTo>
                    <a:pt x="2193925" y="1501577"/>
                  </a:lnTo>
                  <a:lnTo>
                    <a:pt x="2257425" y="1501577"/>
                  </a:lnTo>
                  <a:lnTo>
                    <a:pt x="2282825" y="1444373"/>
                  </a:lnTo>
                  <a:lnTo>
                    <a:pt x="2257425" y="1396704"/>
                  </a:lnTo>
                  <a:lnTo>
                    <a:pt x="2193925" y="1396704"/>
                  </a:lnTo>
                  <a:close/>
                </a:path>
                <a:path w="4087812" h="3657809">
                  <a:moveTo>
                    <a:pt x="2193925" y="3204951"/>
                  </a:moveTo>
                  <a:lnTo>
                    <a:pt x="2168525" y="3252620"/>
                  </a:lnTo>
                  <a:lnTo>
                    <a:pt x="2193925" y="3309824"/>
                  </a:lnTo>
                  <a:lnTo>
                    <a:pt x="2257425" y="3309824"/>
                  </a:lnTo>
                  <a:lnTo>
                    <a:pt x="2282825" y="3252620"/>
                  </a:lnTo>
                  <a:lnTo>
                    <a:pt x="2257425" y="3204951"/>
                  </a:lnTo>
                  <a:lnTo>
                    <a:pt x="2193925" y="3204951"/>
                  </a:lnTo>
                  <a:close/>
                </a:path>
                <a:path w="4087812" h="3657809">
                  <a:moveTo>
                    <a:pt x="2193925" y="1808247"/>
                  </a:moveTo>
                  <a:lnTo>
                    <a:pt x="2168525" y="1865451"/>
                  </a:lnTo>
                  <a:lnTo>
                    <a:pt x="2193925" y="1913120"/>
                  </a:lnTo>
                  <a:lnTo>
                    <a:pt x="2257425" y="1913120"/>
                  </a:lnTo>
                  <a:lnTo>
                    <a:pt x="2282825" y="1865451"/>
                  </a:lnTo>
                  <a:lnTo>
                    <a:pt x="2257425" y="1808247"/>
                  </a:lnTo>
                  <a:lnTo>
                    <a:pt x="2193925" y="1808247"/>
                  </a:lnTo>
                  <a:close/>
                </a:path>
                <a:path w="4087812" h="3657809">
                  <a:moveTo>
                    <a:pt x="2193925" y="1671596"/>
                  </a:moveTo>
                  <a:lnTo>
                    <a:pt x="2168525" y="1727213"/>
                  </a:lnTo>
                  <a:lnTo>
                    <a:pt x="2193925" y="1776469"/>
                  </a:lnTo>
                  <a:lnTo>
                    <a:pt x="2257425" y="1776469"/>
                  </a:lnTo>
                  <a:lnTo>
                    <a:pt x="2282825" y="1727213"/>
                  </a:lnTo>
                  <a:lnTo>
                    <a:pt x="2257425" y="1671596"/>
                  </a:lnTo>
                  <a:lnTo>
                    <a:pt x="2193925" y="1671596"/>
                  </a:lnTo>
                  <a:close/>
                </a:path>
                <a:path w="4087812" h="3657809">
                  <a:moveTo>
                    <a:pt x="2193925" y="1258463"/>
                  </a:moveTo>
                  <a:lnTo>
                    <a:pt x="2168525" y="1307722"/>
                  </a:lnTo>
                  <a:lnTo>
                    <a:pt x="2193925" y="1355392"/>
                  </a:lnTo>
                  <a:lnTo>
                    <a:pt x="2257425" y="1355392"/>
                  </a:lnTo>
                  <a:lnTo>
                    <a:pt x="2282825" y="1307722"/>
                  </a:lnTo>
                  <a:lnTo>
                    <a:pt x="2257425" y="1258463"/>
                  </a:lnTo>
                  <a:lnTo>
                    <a:pt x="2193925" y="1258463"/>
                  </a:lnTo>
                  <a:close/>
                </a:path>
                <a:path w="4087812" h="3657809">
                  <a:moveTo>
                    <a:pt x="2193925" y="144596"/>
                  </a:moveTo>
                  <a:lnTo>
                    <a:pt x="2168525" y="193852"/>
                  </a:lnTo>
                  <a:lnTo>
                    <a:pt x="2193925" y="249469"/>
                  </a:lnTo>
                  <a:lnTo>
                    <a:pt x="2257425" y="249469"/>
                  </a:lnTo>
                  <a:lnTo>
                    <a:pt x="2282825" y="193852"/>
                  </a:lnTo>
                  <a:lnTo>
                    <a:pt x="2257425" y="144596"/>
                  </a:lnTo>
                  <a:lnTo>
                    <a:pt x="2193925" y="144596"/>
                  </a:lnTo>
                  <a:close/>
                </a:path>
                <a:path w="4087812" h="3657809">
                  <a:moveTo>
                    <a:pt x="2193925" y="-1"/>
                  </a:moveTo>
                  <a:lnTo>
                    <a:pt x="2168525" y="55616"/>
                  </a:lnTo>
                  <a:lnTo>
                    <a:pt x="2193925" y="104872"/>
                  </a:lnTo>
                  <a:lnTo>
                    <a:pt x="2257425" y="104872"/>
                  </a:lnTo>
                  <a:lnTo>
                    <a:pt x="2282825" y="55616"/>
                  </a:lnTo>
                  <a:lnTo>
                    <a:pt x="2257425" y="-1"/>
                  </a:lnTo>
                  <a:lnTo>
                    <a:pt x="2193925" y="-1"/>
                  </a:lnTo>
                  <a:close/>
                </a:path>
                <a:path w="4087812" h="3657809">
                  <a:moveTo>
                    <a:pt x="2193925" y="702324"/>
                  </a:moveTo>
                  <a:lnTo>
                    <a:pt x="2168525" y="749993"/>
                  </a:lnTo>
                  <a:lnTo>
                    <a:pt x="2193925" y="807197"/>
                  </a:lnTo>
                  <a:lnTo>
                    <a:pt x="2257425" y="807197"/>
                  </a:lnTo>
                  <a:lnTo>
                    <a:pt x="2282825" y="749993"/>
                  </a:lnTo>
                  <a:lnTo>
                    <a:pt x="2257425" y="702324"/>
                  </a:lnTo>
                  <a:lnTo>
                    <a:pt x="2193925" y="702324"/>
                  </a:lnTo>
                  <a:close/>
                </a:path>
                <a:path w="4087812" h="3657809">
                  <a:moveTo>
                    <a:pt x="1717674" y="2091083"/>
                  </a:moveTo>
                  <a:lnTo>
                    <a:pt x="1685925" y="2138752"/>
                  </a:lnTo>
                  <a:lnTo>
                    <a:pt x="1717674" y="2195956"/>
                  </a:lnTo>
                  <a:lnTo>
                    <a:pt x="1774826" y="2195956"/>
                  </a:lnTo>
                  <a:lnTo>
                    <a:pt x="1806575" y="2138752"/>
                  </a:lnTo>
                  <a:lnTo>
                    <a:pt x="1774826" y="2091083"/>
                  </a:lnTo>
                  <a:lnTo>
                    <a:pt x="1717674" y="2091083"/>
                  </a:lnTo>
                  <a:close/>
                </a:path>
                <a:path w="4087812" h="3657809">
                  <a:moveTo>
                    <a:pt x="2193925" y="1113867"/>
                  </a:moveTo>
                  <a:lnTo>
                    <a:pt x="2168525" y="1171071"/>
                  </a:lnTo>
                  <a:lnTo>
                    <a:pt x="2193925" y="1218740"/>
                  </a:lnTo>
                  <a:lnTo>
                    <a:pt x="2257425" y="1218740"/>
                  </a:lnTo>
                  <a:lnTo>
                    <a:pt x="2282825" y="1171071"/>
                  </a:lnTo>
                  <a:lnTo>
                    <a:pt x="2257425" y="1113867"/>
                  </a:lnTo>
                  <a:lnTo>
                    <a:pt x="2193925" y="1113867"/>
                  </a:lnTo>
                  <a:close/>
                </a:path>
                <a:path w="4087812" h="3657809">
                  <a:moveTo>
                    <a:pt x="1838324" y="2164176"/>
                  </a:moveTo>
                  <a:lnTo>
                    <a:pt x="1806575" y="2211846"/>
                  </a:lnTo>
                  <a:lnTo>
                    <a:pt x="1838324" y="2261104"/>
                  </a:lnTo>
                  <a:lnTo>
                    <a:pt x="1895476" y="2261104"/>
                  </a:lnTo>
                  <a:lnTo>
                    <a:pt x="1927225" y="2211846"/>
                  </a:lnTo>
                  <a:lnTo>
                    <a:pt x="1895476" y="2164176"/>
                  </a:lnTo>
                  <a:lnTo>
                    <a:pt x="1838324" y="2164176"/>
                  </a:lnTo>
                  <a:close/>
                </a:path>
                <a:path w="4087812" h="3657809">
                  <a:moveTo>
                    <a:pt x="1717674" y="2647223"/>
                  </a:moveTo>
                  <a:lnTo>
                    <a:pt x="1685925" y="2696479"/>
                  </a:lnTo>
                  <a:lnTo>
                    <a:pt x="1717674" y="2752096"/>
                  </a:lnTo>
                  <a:lnTo>
                    <a:pt x="1774826" y="2752096"/>
                  </a:lnTo>
                  <a:lnTo>
                    <a:pt x="1806575" y="2696479"/>
                  </a:lnTo>
                  <a:lnTo>
                    <a:pt x="1774826" y="2647223"/>
                  </a:lnTo>
                  <a:lnTo>
                    <a:pt x="1717674" y="2647223"/>
                  </a:lnTo>
                  <a:close/>
                </a:path>
                <a:path w="4087812" h="3657809">
                  <a:moveTo>
                    <a:pt x="1838324" y="2017991"/>
                  </a:moveTo>
                  <a:lnTo>
                    <a:pt x="1806575" y="2075195"/>
                  </a:lnTo>
                  <a:lnTo>
                    <a:pt x="1838324" y="2122864"/>
                  </a:lnTo>
                  <a:lnTo>
                    <a:pt x="1895476" y="2122864"/>
                  </a:lnTo>
                  <a:lnTo>
                    <a:pt x="1927225" y="2075195"/>
                  </a:lnTo>
                  <a:lnTo>
                    <a:pt x="1895476" y="2017991"/>
                  </a:lnTo>
                  <a:lnTo>
                    <a:pt x="1838324" y="2017991"/>
                  </a:lnTo>
                  <a:close/>
                </a:path>
                <a:path w="4087812" h="3657809">
                  <a:moveTo>
                    <a:pt x="1838324" y="1461852"/>
                  </a:moveTo>
                  <a:lnTo>
                    <a:pt x="1806575" y="1517469"/>
                  </a:lnTo>
                  <a:lnTo>
                    <a:pt x="1838324" y="1566725"/>
                  </a:lnTo>
                  <a:lnTo>
                    <a:pt x="1895476" y="1566725"/>
                  </a:lnTo>
                  <a:lnTo>
                    <a:pt x="1927225" y="1517469"/>
                  </a:lnTo>
                  <a:lnTo>
                    <a:pt x="1895476" y="1461852"/>
                  </a:lnTo>
                  <a:lnTo>
                    <a:pt x="1838324" y="1461852"/>
                  </a:lnTo>
                  <a:close/>
                </a:path>
                <a:path w="4087812" h="3657809">
                  <a:moveTo>
                    <a:pt x="1838324" y="904123"/>
                  </a:moveTo>
                  <a:lnTo>
                    <a:pt x="1806575" y="959740"/>
                  </a:lnTo>
                  <a:lnTo>
                    <a:pt x="1838324" y="1008996"/>
                  </a:lnTo>
                  <a:lnTo>
                    <a:pt x="1895476" y="1008996"/>
                  </a:lnTo>
                  <a:lnTo>
                    <a:pt x="1927225" y="959740"/>
                  </a:lnTo>
                  <a:lnTo>
                    <a:pt x="1895476" y="904123"/>
                  </a:lnTo>
                  <a:lnTo>
                    <a:pt x="1838324" y="904123"/>
                  </a:lnTo>
                  <a:close/>
                </a:path>
                <a:path w="4087812" h="3657809">
                  <a:moveTo>
                    <a:pt x="1838324" y="1743099"/>
                  </a:moveTo>
                  <a:lnTo>
                    <a:pt x="1806575" y="1792355"/>
                  </a:lnTo>
                  <a:lnTo>
                    <a:pt x="1838324" y="1847972"/>
                  </a:lnTo>
                  <a:lnTo>
                    <a:pt x="1895476" y="1847972"/>
                  </a:lnTo>
                  <a:lnTo>
                    <a:pt x="1927225" y="1792355"/>
                  </a:lnTo>
                  <a:lnTo>
                    <a:pt x="1895476" y="1743099"/>
                  </a:lnTo>
                  <a:lnTo>
                    <a:pt x="1838324" y="1743099"/>
                  </a:lnTo>
                  <a:close/>
                </a:path>
                <a:path w="4087812" h="3657809">
                  <a:moveTo>
                    <a:pt x="1838324" y="1881340"/>
                  </a:moveTo>
                  <a:lnTo>
                    <a:pt x="1806575" y="1936957"/>
                  </a:lnTo>
                  <a:lnTo>
                    <a:pt x="1838324" y="1986213"/>
                  </a:lnTo>
                  <a:lnTo>
                    <a:pt x="1895476" y="1986213"/>
                  </a:lnTo>
                  <a:lnTo>
                    <a:pt x="1927225" y="1936957"/>
                  </a:lnTo>
                  <a:lnTo>
                    <a:pt x="1895476" y="1881340"/>
                  </a:lnTo>
                  <a:lnTo>
                    <a:pt x="1838324" y="1881340"/>
                  </a:lnTo>
                  <a:close/>
                </a:path>
                <a:path w="4087812" h="3657809">
                  <a:moveTo>
                    <a:pt x="1838324" y="1606448"/>
                  </a:moveTo>
                  <a:lnTo>
                    <a:pt x="1806575" y="1654117"/>
                  </a:lnTo>
                  <a:lnTo>
                    <a:pt x="1838324" y="1711321"/>
                  </a:lnTo>
                  <a:lnTo>
                    <a:pt x="1895476" y="1711321"/>
                  </a:lnTo>
                  <a:lnTo>
                    <a:pt x="1927225" y="1654117"/>
                  </a:lnTo>
                  <a:lnTo>
                    <a:pt x="1895476" y="1606448"/>
                  </a:lnTo>
                  <a:lnTo>
                    <a:pt x="1838324" y="1606448"/>
                  </a:lnTo>
                  <a:close/>
                </a:path>
                <a:path w="4087812" h="3657809">
                  <a:moveTo>
                    <a:pt x="1838324" y="1323611"/>
                  </a:moveTo>
                  <a:lnTo>
                    <a:pt x="1806575" y="1380815"/>
                  </a:lnTo>
                  <a:lnTo>
                    <a:pt x="1838324" y="1428484"/>
                  </a:lnTo>
                  <a:lnTo>
                    <a:pt x="1895476" y="1428484"/>
                  </a:lnTo>
                  <a:lnTo>
                    <a:pt x="1927225" y="1380815"/>
                  </a:lnTo>
                  <a:lnTo>
                    <a:pt x="1895476" y="1323611"/>
                  </a:lnTo>
                  <a:lnTo>
                    <a:pt x="1838324" y="1323611"/>
                  </a:lnTo>
                  <a:close/>
                </a:path>
                <a:path w="4087812" h="3657809">
                  <a:moveTo>
                    <a:pt x="1717674" y="419487"/>
                  </a:moveTo>
                  <a:lnTo>
                    <a:pt x="1685925" y="476691"/>
                  </a:lnTo>
                  <a:lnTo>
                    <a:pt x="1717674" y="524360"/>
                  </a:lnTo>
                  <a:lnTo>
                    <a:pt x="1774826" y="524360"/>
                  </a:lnTo>
                  <a:lnTo>
                    <a:pt x="1806575" y="476691"/>
                  </a:lnTo>
                  <a:lnTo>
                    <a:pt x="1774826" y="419487"/>
                  </a:lnTo>
                  <a:lnTo>
                    <a:pt x="1717674" y="419487"/>
                  </a:lnTo>
                  <a:close/>
                </a:path>
                <a:path w="4087812" h="3657809">
                  <a:moveTo>
                    <a:pt x="1717674" y="144596"/>
                  </a:moveTo>
                  <a:lnTo>
                    <a:pt x="1685925" y="193852"/>
                  </a:lnTo>
                  <a:lnTo>
                    <a:pt x="1717674" y="249469"/>
                  </a:lnTo>
                  <a:lnTo>
                    <a:pt x="1774826" y="249469"/>
                  </a:lnTo>
                  <a:lnTo>
                    <a:pt x="1806575" y="193852"/>
                  </a:lnTo>
                  <a:lnTo>
                    <a:pt x="1774826" y="144596"/>
                  </a:lnTo>
                  <a:lnTo>
                    <a:pt x="1717674" y="144596"/>
                  </a:lnTo>
                  <a:close/>
                </a:path>
                <a:path w="4087812" h="3657809">
                  <a:moveTo>
                    <a:pt x="1717674" y="1671596"/>
                  </a:moveTo>
                  <a:lnTo>
                    <a:pt x="1685925" y="1727213"/>
                  </a:lnTo>
                  <a:lnTo>
                    <a:pt x="1717674" y="1776469"/>
                  </a:lnTo>
                  <a:lnTo>
                    <a:pt x="1774826" y="1776469"/>
                  </a:lnTo>
                  <a:lnTo>
                    <a:pt x="1806575" y="1727213"/>
                  </a:lnTo>
                  <a:lnTo>
                    <a:pt x="1774826" y="1671596"/>
                  </a:lnTo>
                  <a:lnTo>
                    <a:pt x="1717674" y="1671596"/>
                  </a:lnTo>
                  <a:close/>
                </a:path>
                <a:path w="4087812" h="3657809">
                  <a:moveTo>
                    <a:pt x="1717674" y="1533355"/>
                  </a:moveTo>
                  <a:lnTo>
                    <a:pt x="1685925" y="1582611"/>
                  </a:lnTo>
                  <a:lnTo>
                    <a:pt x="1717674" y="1638228"/>
                  </a:lnTo>
                  <a:lnTo>
                    <a:pt x="1774826" y="1638228"/>
                  </a:lnTo>
                  <a:lnTo>
                    <a:pt x="1806575" y="1582611"/>
                  </a:lnTo>
                  <a:lnTo>
                    <a:pt x="1774826" y="1533355"/>
                  </a:lnTo>
                  <a:lnTo>
                    <a:pt x="1717674" y="1533355"/>
                  </a:lnTo>
                  <a:close/>
                </a:path>
                <a:path w="4087812" h="3657809">
                  <a:moveTo>
                    <a:pt x="1717674" y="1952843"/>
                  </a:moveTo>
                  <a:lnTo>
                    <a:pt x="1685925" y="2002099"/>
                  </a:lnTo>
                  <a:lnTo>
                    <a:pt x="1717674" y="2057716"/>
                  </a:lnTo>
                  <a:lnTo>
                    <a:pt x="1774826" y="2057716"/>
                  </a:lnTo>
                  <a:lnTo>
                    <a:pt x="1806575" y="2002099"/>
                  </a:lnTo>
                  <a:lnTo>
                    <a:pt x="1774826" y="1952843"/>
                  </a:lnTo>
                  <a:lnTo>
                    <a:pt x="1717674" y="1952843"/>
                  </a:lnTo>
                  <a:close/>
                </a:path>
                <a:path w="4087812" h="3657809">
                  <a:moveTo>
                    <a:pt x="1717674" y="1808247"/>
                  </a:moveTo>
                  <a:lnTo>
                    <a:pt x="1685925" y="1865451"/>
                  </a:lnTo>
                  <a:lnTo>
                    <a:pt x="1717674" y="1913120"/>
                  </a:lnTo>
                  <a:lnTo>
                    <a:pt x="1774826" y="1913120"/>
                  </a:lnTo>
                  <a:lnTo>
                    <a:pt x="1806575" y="1865451"/>
                  </a:lnTo>
                  <a:lnTo>
                    <a:pt x="1774826" y="1808247"/>
                  </a:lnTo>
                  <a:lnTo>
                    <a:pt x="1717674" y="1808247"/>
                  </a:lnTo>
                  <a:close/>
                </a:path>
                <a:path w="4087812" h="3657809">
                  <a:moveTo>
                    <a:pt x="1717674" y="1396704"/>
                  </a:moveTo>
                  <a:lnTo>
                    <a:pt x="1685925" y="1444373"/>
                  </a:lnTo>
                  <a:lnTo>
                    <a:pt x="1717674" y="1501577"/>
                  </a:lnTo>
                  <a:lnTo>
                    <a:pt x="1774826" y="1501577"/>
                  </a:lnTo>
                  <a:lnTo>
                    <a:pt x="1806575" y="1444373"/>
                  </a:lnTo>
                  <a:lnTo>
                    <a:pt x="1774826" y="1396704"/>
                  </a:lnTo>
                  <a:lnTo>
                    <a:pt x="1717674" y="1396704"/>
                  </a:lnTo>
                  <a:close/>
                </a:path>
                <a:path w="4087812" h="3657809">
                  <a:moveTo>
                    <a:pt x="1717674" y="1258463"/>
                  </a:moveTo>
                  <a:lnTo>
                    <a:pt x="1685925" y="1307722"/>
                  </a:lnTo>
                  <a:lnTo>
                    <a:pt x="1717674" y="1355392"/>
                  </a:lnTo>
                  <a:lnTo>
                    <a:pt x="1774826" y="1355392"/>
                  </a:lnTo>
                  <a:lnTo>
                    <a:pt x="1806575" y="1307722"/>
                  </a:lnTo>
                  <a:lnTo>
                    <a:pt x="1774826" y="1258463"/>
                  </a:lnTo>
                  <a:lnTo>
                    <a:pt x="1717674" y="1258463"/>
                  </a:lnTo>
                  <a:close/>
                </a:path>
                <a:path w="4087812" h="3657809">
                  <a:moveTo>
                    <a:pt x="1717674" y="977216"/>
                  </a:moveTo>
                  <a:lnTo>
                    <a:pt x="1685925" y="1032833"/>
                  </a:lnTo>
                  <a:lnTo>
                    <a:pt x="1717674" y="1082089"/>
                  </a:lnTo>
                  <a:lnTo>
                    <a:pt x="1774826" y="1082089"/>
                  </a:lnTo>
                  <a:lnTo>
                    <a:pt x="1806575" y="1032833"/>
                  </a:lnTo>
                  <a:lnTo>
                    <a:pt x="1774826" y="977216"/>
                  </a:lnTo>
                  <a:lnTo>
                    <a:pt x="1717674" y="977216"/>
                  </a:lnTo>
                  <a:close/>
                </a:path>
                <a:path w="4087812" h="3657809">
                  <a:moveTo>
                    <a:pt x="1717674" y="1113867"/>
                  </a:moveTo>
                  <a:lnTo>
                    <a:pt x="1685925" y="1171071"/>
                  </a:lnTo>
                  <a:lnTo>
                    <a:pt x="1717674" y="1218740"/>
                  </a:lnTo>
                  <a:lnTo>
                    <a:pt x="1774826" y="1218740"/>
                  </a:lnTo>
                  <a:lnTo>
                    <a:pt x="1806575" y="1171071"/>
                  </a:lnTo>
                  <a:lnTo>
                    <a:pt x="1774826" y="1113867"/>
                  </a:lnTo>
                  <a:lnTo>
                    <a:pt x="1717674" y="1113867"/>
                  </a:lnTo>
                  <a:close/>
                </a:path>
                <a:path w="4087812" h="3657809">
                  <a:moveTo>
                    <a:pt x="1717674" y="838975"/>
                  </a:moveTo>
                  <a:lnTo>
                    <a:pt x="1685925" y="888231"/>
                  </a:lnTo>
                  <a:lnTo>
                    <a:pt x="1717674" y="943848"/>
                  </a:lnTo>
                  <a:lnTo>
                    <a:pt x="1774826" y="943848"/>
                  </a:lnTo>
                  <a:lnTo>
                    <a:pt x="1806575" y="888231"/>
                  </a:lnTo>
                  <a:lnTo>
                    <a:pt x="1774826" y="838975"/>
                  </a:lnTo>
                  <a:lnTo>
                    <a:pt x="1717674" y="838975"/>
                  </a:lnTo>
                  <a:close/>
                </a:path>
                <a:path w="4087812" h="3657809">
                  <a:moveTo>
                    <a:pt x="1951037" y="282836"/>
                  </a:moveTo>
                  <a:lnTo>
                    <a:pt x="1927225" y="330505"/>
                  </a:lnTo>
                  <a:lnTo>
                    <a:pt x="1951037" y="387709"/>
                  </a:lnTo>
                  <a:lnTo>
                    <a:pt x="2016126" y="387709"/>
                  </a:lnTo>
                  <a:lnTo>
                    <a:pt x="2047875" y="330505"/>
                  </a:lnTo>
                  <a:lnTo>
                    <a:pt x="2016126" y="282836"/>
                  </a:lnTo>
                  <a:lnTo>
                    <a:pt x="1951037" y="282836"/>
                  </a:lnTo>
                  <a:close/>
                </a:path>
                <a:path w="4087812" h="3657809">
                  <a:moveTo>
                    <a:pt x="1951037" y="-1"/>
                  </a:moveTo>
                  <a:lnTo>
                    <a:pt x="1927225" y="55616"/>
                  </a:lnTo>
                  <a:lnTo>
                    <a:pt x="1951037" y="104872"/>
                  </a:lnTo>
                  <a:lnTo>
                    <a:pt x="2016126" y="104872"/>
                  </a:lnTo>
                  <a:lnTo>
                    <a:pt x="2047875" y="55616"/>
                  </a:lnTo>
                  <a:lnTo>
                    <a:pt x="2016126" y="-1"/>
                  </a:lnTo>
                  <a:lnTo>
                    <a:pt x="1951037" y="-1"/>
                  </a:lnTo>
                  <a:close/>
                </a:path>
                <a:path w="4087812" h="3657809">
                  <a:moveTo>
                    <a:pt x="1951037" y="1952843"/>
                  </a:moveTo>
                  <a:lnTo>
                    <a:pt x="1927225" y="2002099"/>
                  </a:lnTo>
                  <a:lnTo>
                    <a:pt x="1951037" y="2057716"/>
                  </a:lnTo>
                  <a:lnTo>
                    <a:pt x="2016126" y="2057716"/>
                  </a:lnTo>
                  <a:lnTo>
                    <a:pt x="2047875" y="2002099"/>
                  </a:lnTo>
                  <a:lnTo>
                    <a:pt x="2016126" y="1952843"/>
                  </a:lnTo>
                  <a:lnTo>
                    <a:pt x="1951037" y="1952843"/>
                  </a:lnTo>
                  <a:close/>
                </a:path>
                <a:path w="4087812" h="3657809">
                  <a:moveTo>
                    <a:pt x="1951037" y="2227735"/>
                  </a:moveTo>
                  <a:lnTo>
                    <a:pt x="1927225" y="2284939"/>
                  </a:lnTo>
                  <a:lnTo>
                    <a:pt x="1951037" y="2332608"/>
                  </a:lnTo>
                  <a:lnTo>
                    <a:pt x="2016126" y="2332608"/>
                  </a:lnTo>
                  <a:lnTo>
                    <a:pt x="2047875" y="2284939"/>
                  </a:lnTo>
                  <a:lnTo>
                    <a:pt x="2016126" y="2227735"/>
                  </a:lnTo>
                  <a:lnTo>
                    <a:pt x="1951037" y="2227735"/>
                  </a:lnTo>
                  <a:close/>
                </a:path>
                <a:path w="4087812" h="3657809">
                  <a:moveTo>
                    <a:pt x="1951037" y="2647223"/>
                  </a:moveTo>
                  <a:lnTo>
                    <a:pt x="1927225" y="2696479"/>
                  </a:lnTo>
                  <a:lnTo>
                    <a:pt x="1951037" y="2752096"/>
                  </a:lnTo>
                  <a:lnTo>
                    <a:pt x="2016126" y="2752096"/>
                  </a:lnTo>
                  <a:lnTo>
                    <a:pt x="2047875" y="2696479"/>
                  </a:lnTo>
                  <a:lnTo>
                    <a:pt x="2016126" y="2647223"/>
                  </a:lnTo>
                  <a:lnTo>
                    <a:pt x="1951037" y="2647223"/>
                  </a:lnTo>
                  <a:close/>
                </a:path>
                <a:path w="4087812" h="3657809">
                  <a:moveTo>
                    <a:pt x="1951037" y="2091083"/>
                  </a:moveTo>
                  <a:lnTo>
                    <a:pt x="1927225" y="2138752"/>
                  </a:lnTo>
                  <a:lnTo>
                    <a:pt x="1951037" y="2195956"/>
                  </a:lnTo>
                  <a:lnTo>
                    <a:pt x="2016126" y="2195956"/>
                  </a:lnTo>
                  <a:lnTo>
                    <a:pt x="2047875" y="2138752"/>
                  </a:lnTo>
                  <a:lnTo>
                    <a:pt x="2016126" y="2091083"/>
                  </a:lnTo>
                  <a:lnTo>
                    <a:pt x="1951037" y="2091083"/>
                  </a:lnTo>
                  <a:close/>
                </a:path>
                <a:path w="4087812" h="3657809">
                  <a:moveTo>
                    <a:pt x="1838324" y="2575719"/>
                  </a:moveTo>
                  <a:lnTo>
                    <a:pt x="1806575" y="2631336"/>
                  </a:lnTo>
                  <a:lnTo>
                    <a:pt x="1838324" y="2680592"/>
                  </a:lnTo>
                  <a:lnTo>
                    <a:pt x="1895476" y="2680592"/>
                  </a:lnTo>
                  <a:lnTo>
                    <a:pt x="1927225" y="2631336"/>
                  </a:lnTo>
                  <a:lnTo>
                    <a:pt x="1895476" y="2575719"/>
                  </a:lnTo>
                  <a:lnTo>
                    <a:pt x="1838324" y="2575719"/>
                  </a:lnTo>
                  <a:close/>
                </a:path>
                <a:path w="4087812" h="3657809">
                  <a:moveTo>
                    <a:pt x="1951037" y="1671596"/>
                  </a:moveTo>
                  <a:lnTo>
                    <a:pt x="1927225" y="1727213"/>
                  </a:lnTo>
                  <a:lnTo>
                    <a:pt x="1951037" y="1776469"/>
                  </a:lnTo>
                  <a:lnTo>
                    <a:pt x="2016126" y="1776469"/>
                  </a:lnTo>
                  <a:lnTo>
                    <a:pt x="2047875" y="1727213"/>
                  </a:lnTo>
                  <a:lnTo>
                    <a:pt x="2016126" y="1671596"/>
                  </a:lnTo>
                  <a:lnTo>
                    <a:pt x="1951037" y="1671596"/>
                  </a:lnTo>
                  <a:close/>
                </a:path>
                <a:path w="4087812" h="3657809">
                  <a:moveTo>
                    <a:pt x="1951037" y="977216"/>
                  </a:moveTo>
                  <a:lnTo>
                    <a:pt x="1927225" y="1032833"/>
                  </a:lnTo>
                  <a:lnTo>
                    <a:pt x="1951037" y="1082089"/>
                  </a:lnTo>
                  <a:lnTo>
                    <a:pt x="2016126" y="1082089"/>
                  </a:lnTo>
                  <a:lnTo>
                    <a:pt x="2047875" y="1032833"/>
                  </a:lnTo>
                  <a:lnTo>
                    <a:pt x="2016126" y="977216"/>
                  </a:lnTo>
                  <a:lnTo>
                    <a:pt x="1951037" y="977216"/>
                  </a:lnTo>
                  <a:close/>
                </a:path>
                <a:path w="4087812" h="3657809">
                  <a:moveTo>
                    <a:pt x="1951037" y="1396704"/>
                  </a:moveTo>
                  <a:lnTo>
                    <a:pt x="1927225" y="1444373"/>
                  </a:lnTo>
                  <a:lnTo>
                    <a:pt x="1951037" y="1501577"/>
                  </a:lnTo>
                  <a:lnTo>
                    <a:pt x="2016126" y="1501577"/>
                  </a:lnTo>
                  <a:lnTo>
                    <a:pt x="2047875" y="1444373"/>
                  </a:lnTo>
                  <a:lnTo>
                    <a:pt x="2016126" y="1396704"/>
                  </a:lnTo>
                  <a:lnTo>
                    <a:pt x="1951037" y="1396704"/>
                  </a:lnTo>
                  <a:close/>
                </a:path>
                <a:path w="4087812" h="3657809">
                  <a:moveTo>
                    <a:pt x="1951037" y="419487"/>
                  </a:moveTo>
                  <a:lnTo>
                    <a:pt x="1927225" y="476691"/>
                  </a:lnTo>
                  <a:lnTo>
                    <a:pt x="1951037" y="524360"/>
                  </a:lnTo>
                  <a:lnTo>
                    <a:pt x="2016126" y="524360"/>
                  </a:lnTo>
                  <a:lnTo>
                    <a:pt x="2047875" y="476691"/>
                  </a:lnTo>
                  <a:lnTo>
                    <a:pt x="2016126" y="419487"/>
                  </a:lnTo>
                  <a:lnTo>
                    <a:pt x="1951037" y="419487"/>
                  </a:lnTo>
                  <a:close/>
                </a:path>
                <a:path w="4087812" h="3657809">
                  <a:moveTo>
                    <a:pt x="1951037" y="1533355"/>
                  </a:moveTo>
                  <a:lnTo>
                    <a:pt x="1927225" y="1582611"/>
                  </a:lnTo>
                  <a:lnTo>
                    <a:pt x="1951037" y="1638228"/>
                  </a:lnTo>
                  <a:lnTo>
                    <a:pt x="2016126" y="1638228"/>
                  </a:lnTo>
                  <a:lnTo>
                    <a:pt x="2047875" y="1582611"/>
                  </a:lnTo>
                  <a:lnTo>
                    <a:pt x="2016126" y="1533355"/>
                  </a:lnTo>
                  <a:lnTo>
                    <a:pt x="1951037" y="1533355"/>
                  </a:lnTo>
                  <a:close/>
                </a:path>
                <a:path w="4087812" h="3657809">
                  <a:moveTo>
                    <a:pt x="1838324" y="767472"/>
                  </a:moveTo>
                  <a:lnTo>
                    <a:pt x="1806575" y="823089"/>
                  </a:lnTo>
                  <a:lnTo>
                    <a:pt x="1838324" y="872345"/>
                  </a:lnTo>
                  <a:lnTo>
                    <a:pt x="1895476" y="872345"/>
                  </a:lnTo>
                  <a:lnTo>
                    <a:pt x="1927225" y="823089"/>
                  </a:lnTo>
                  <a:lnTo>
                    <a:pt x="1895476" y="767472"/>
                  </a:lnTo>
                  <a:lnTo>
                    <a:pt x="1838324" y="767472"/>
                  </a:lnTo>
                  <a:close/>
                </a:path>
                <a:path w="4087812" h="3657809">
                  <a:moveTo>
                    <a:pt x="152399" y="1048719"/>
                  </a:moveTo>
                  <a:lnTo>
                    <a:pt x="120650" y="1097976"/>
                  </a:lnTo>
                  <a:lnTo>
                    <a:pt x="152399" y="1153593"/>
                  </a:lnTo>
                  <a:lnTo>
                    <a:pt x="209551" y="1153593"/>
                  </a:lnTo>
                  <a:lnTo>
                    <a:pt x="241300" y="1097976"/>
                  </a:lnTo>
                  <a:lnTo>
                    <a:pt x="209551" y="1048719"/>
                  </a:lnTo>
                  <a:lnTo>
                    <a:pt x="152399" y="1048719"/>
                  </a:lnTo>
                  <a:close/>
                </a:path>
                <a:path w="4087812" h="3657809">
                  <a:moveTo>
                    <a:pt x="152399" y="904123"/>
                  </a:moveTo>
                  <a:lnTo>
                    <a:pt x="120650" y="959740"/>
                  </a:lnTo>
                  <a:lnTo>
                    <a:pt x="152399" y="1008996"/>
                  </a:lnTo>
                  <a:lnTo>
                    <a:pt x="209551" y="1008996"/>
                  </a:lnTo>
                  <a:lnTo>
                    <a:pt x="241300" y="959740"/>
                  </a:lnTo>
                  <a:lnTo>
                    <a:pt x="209551" y="904123"/>
                  </a:lnTo>
                  <a:lnTo>
                    <a:pt x="152399" y="904123"/>
                  </a:lnTo>
                  <a:close/>
                </a:path>
                <a:path w="4087812" h="3657809">
                  <a:moveTo>
                    <a:pt x="152399" y="767472"/>
                  </a:moveTo>
                  <a:lnTo>
                    <a:pt x="120650" y="823089"/>
                  </a:lnTo>
                  <a:lnTo>
                    <a:pt x="152399" y="872345"/>
                  </a:lnTo>
                  <a:lnTo>
                    <a:pt x="209551" y="872345"/>
                  </a:lnTo>
                  <a:lnTo>
                    <a:pt x="241300" y="823089"/>
                  </a:lnTo>
                  <a:lnTo>
                    <a:pt x="209551" y="767472"/>
                  </a:lnTo>
                  <a:lnTo>
                    <a:pt x="152399" y="767472"/>
                  </a:lnTo>
                  <a:close/>
                </a:path>
                <a:path w="4087812" h="3657809">
                  <a:moveTo>
                    <a:pt x="152399" y="1186960"/>
                  </a:moveTo>
                  <a:lnTo>
                    <a:pt x="120650" y="1234629"/>
                  </a:lnTo>
                  <a:lnTo>
                    <a:pt x="152399" y="1291833"/>
                  </a:lnTo>
                  <a:lnTo>
                    <a:pt x="209551" y="1291833"/>
                  </a:lnTo>
                  <a:lnTo>
                    <a:pt x="241300" y="1234629"/>
                  </a:lnTo>
                  <a:lnTo>
                    <a:pt x="209551" y="1186960"/>
                  </a:lnTo>
                  <a:lnTo>
                    <a:pt x="152399" y="1186960"/>
                  </a:lnTo>
                  <a:close/>
                </a:path>
                <a:path w="4087812" h="3657809">
                  <a:moveTo>
                    <a:pt x="387349" y="767472"/>
                  </a:moveTo>
                  <a:lnTo>
                    <a:pt x="363537" y="823089"/>
                  </a:lnTo>
                  <a:lnTo>
                    <a:pt x="387349" y="872345"/>
                  </a:lnTo>
                  <a:lnTo>
                    <a:pt x="450853" y="872345"/>
                  </a:lnTo>
                  <a:lnTo>
                    <a:pt x="484188" y="823089"/>
                  </a:lnTo>
                  <a:lnTo>
                    <a:pt x="450853" y="767472"/>
                  </a:lnTo>
                  <a:lnTo>
                    <a:pt x="387349" y="767472"/>
                  </a:lnTo>
                  <a:close/>
                </a:path>
                <a:path w="4087812" h="3657809">
                  <a:moveTo>
                    <a:pt x="387349" y="904123"/>
                  </a:moveTo>
                  <a:lnTo>
                    <a:pt x="363537" y="959740"/>
                  </a:lnTo>
                  <a:lnTo>
                    <a:pt x="387349" y="1008996"/>
                  </a:lnTo>
                  <a:lnTo>
                    <a:pt x="450853" y="1008996"/>
                  </a:lnTo>
                  <a:lnTo>
                    <a:pt x="484188" y="959740"/>
                  </a:lnTo>
                  <a:lnTo>
                    <a:pt x="450853" y="904123"/>
                  </a:lnTo>
                  <a:lnTo>
                    <a:pt x="387349" y="904123"/>
                  </a:lnTo>
                  <a:close/>
                </a:path>
                <a:path w="4087812" h="3657809">
                  <a:moveTo>
                    <a:pt x="274638" y="977216"/>
                  </a:moveTo>
                  <a:lnTo>
                    <a:pt x="241300" y="1032833"/>
                  </a:lnTo>
                  <a:lnTo>
                    <a:pt x="274638" y="1082089"/>
                  </a:lnTo>
                  <a:lnTo>
                    <a:pt x="330200" y="1082089"/>
                  </a:lnTo>
                  <a:lnTo>
                    <a:pt x="363538" y="1032833"/>
                  </a:lnTo>
                  <a:lnTo>
                    <a:pt x="330200" y="977216"/>
                  </a:lnTo>
                  <a:lnTo>
                    <a:pt x="274638" y="977216"/>
                  </a:lnTo>
                  <a:close/>
                </a:path>
                <a:path w="4087812" h="3657809">
                  <a:moveTo>
                    <a:pt x="274638" y="838975"/>
                  </a:moveTo>
                  <a:lnTo>
                    <a:pt x="241300" y="888231"/>
                  </a:lnTo>
                  <a:lnTo>
                    <a:pt x="274638" y="943848"/>
                  </a:lnTo>
                  <a:lnTo>
                    <a:pt x="330200" y="943848"/>
                  </a:lnTo>
                  <a:lnTo>
                    <a:pt x="363538" y="888231"/>
                  </a:lnTo>
                  <a:lnTo>
                    <a:pt x="330200" y="838975"/>
                  </a:lnTo>
                  <a:lnTo>
                    <a:pt x="274638" y="838975"/>
                  </a:lnTo>
                  <a:close/>
                </a:path>
                <a:path w="4087812" h="3657809">
                  <a:moveTo>
                    <a:pt x="274638" y="702324"/>
                  </a:moveTo>
                  <a:lnTo>
                    <a:pt x="241300" y="749993"/>
                  </a:lnTo>
                  <a:lnTo>
                    <a:pt x="274638" y="807197"/>
                  </a:lnTo>
                  <a:lnTo>
                    <a:pt x="330200" y="807197"/>
                  </a:lnTo>
                  <a:lnTo>
                    <a:pt x="363538" y="749993"/>
                  </a:lnTo>
                  <a:lnTo>
                    <a:pt x="330200" y="702324"/>
                  </a:lnTo>
                  <a:lnTo>
                    <a:pt x="274638" y="702324"/>
                  </a:lnTo>
                  <a:close/>
                </a:path>
                <a:path w="4087812" h="3657809">
                  <a:moveTo>
                    <a:pt x="31749" y="1113867"/>
                  </a:moveTo>
                  <a:lnTo>
                    <a:pt x="0" y="1171071"/>
                  </a:lnTo>
                  <a:lnTo>
                    <a:pt x="31749" y="1218740"/>
                  </a:lnTo>
                  <a:lnTo>
                    <a:pt x="88901" y="1218740"/>
                  </a:lnTo>
                  <a:lnTo>
                    <a:pt x="120650" y="1171071"/>
                  </a:lnTo>
                  <a:lnTo>
                    <a:pt x="88901" y="1113867"/>
                  </a:lnTo>
                  <a:lnTo>
                    <a:pt x="31749" y="1113867"/>
                  </a:lnTo>
                  <a:close/>
                </a:path>
                <a:path w="4087812" h="3657809">
                  <a:moveTo>
                    <a:pt x="1055690" y="661012"/>
                  </a:moveTo>
                  <a:lnTo>
                    <a:pt x="1081088" y="613343"/>
                  </a:lnTo>
                  <a:lnTo>
                    <a:pt x="1055690" y="556139"/>
                  </a:lnTo>
                  <a:lnTo>
                    <a:pt x="992188" y="556139"/>
                  </a:lnTo>
                  <a:lnTo>
                    <a:pt x="958850" y="613343"/>
                  </a:lnTo>
                  <a:lnTo>
                    <a:pt x="992188" y="661012"/>
                  </a:lnTo>
                  <a:lnTo>
                    <a:pt x="1055690" y="661012"/>
                  </a:lnTo>
                  <a:close/>
                </a:path>
                <a:path w="4087812" h="3657809">
                  <a:moveTo>
                    <a:pt x="992188" y="1671596"/>
                  </a:moveTo>
                  <a:lnTo>
                    <a:pt x="958850" y="1727213"/>
                  </a:lnTo>
                  <a:lnTo>
                    <a:pt x="992188" y="1776469"/>
                  </a:lnTo>
                  <a:lnTo>
                    <a:pt x="1055690" y="1776469"/>
                  </a:lnTo>
                  <a:lnTo>
                    <a:pt x="1081088" y="1727213"/>
                  </a:lnTo>
                  <a:lnTo>
                    <a:pt x="1055690" y="1671596"/>
                  </a:lnTo>
                  <a:lnTo>
                    <a:pt x="992188" y="1671596"/>
                  </a:lnTo>
                  <a:close/>
                </a:path>
                <a:path w="4087812" h="3657809">
                  <a:moveTo>
                    <a:pt x="992188" y="1808247"/>
                  </a:moveTo>
                  <a:lnTo>
                    <a:pt x="958850" y="1865451"/>
                  </a:lnTo>
                  <a:lnTo>
                    <a:pt x="992188" y="1913120"/>
                  </a:lnTo>
                  <a:lnTo>
                    <a:pt x="1055690" y="1913120"/>
                  </a:lnTo>
                  <a:lnTo>
                    <a:pt x="1081088" y="1865451"/>
                  </a:lnTo>
                  <a:lnTo>
                    <a:pt x="1055690" y="1808247"/>
                  </a:lnTo>
                  <a:lnTo>
                    <a:pt x="992188" y="1808247"/>
                  </a:lnTo>
                  <a:close/>
                </a:path>
                <a:path w="4087812" h="3657809">
                  <a:moveTo>
                    <a:pt x="992188" y="977216"/>
                  </a:moveTo>
                  <a:lnTo>
                    <a:pt x="958850" y="1032833"/>
                  </a:lnTo>
                  <a:lnTo>
                    <a:pt x="992188" y="1082089"/>
                  </a:lnTo>
                  <a:lnTo>
                    <a:pt x="1055690" y="1082089"/>
                  </a:lnTo>
                  <a:lnTo>
                    <a:pt x="1081088" y="1032833"/>
                  </a:lnTo>
                  <a:lnTo>
                    <a:pt x="1055690" y="977216"/>
                  </a:lnTo>
                  <a:lnTo>
                    <a:pt x="992188" y="977216"/>
                  </a:lnTo>
                  <a:close/>
                </a:path>
                <a:path w="4087812" h="3657809">
                  <a:moveTo>
                    <a:pt x="992188" y="838975"/>
                  </a:moveTo>
                  <a:lnTo>
                    <a:pt x="958850" y="888231"/>
                  </a:lnTo>
                  <a:lnTo>
                    <a:pt x="992188" y="943848"/>
                  </a:lnTo>
                  <a:lnTo>
                    <a:pt x="1055690" y="943848"/>
                  </a:lnTo>
                  <a:lnTo>
                    <a:pt x="1081088" y="888231"/>
                  </a:lnTo>
                  <a:lnTo>
                    <a:pt x="1055690" y="838975"/>
                  </a:lnTo>
                  <a:lnTo>
                    <a:pt x="992188" y="838975"/>
                  </a:lnTo>
                  <a:close/>
                </a:path>
                <a:path w="4087812" h="3657809">
                  <a:moveTo>
                    <a:pt x="992188" y="1396704"/>
                  </a:moveTo>
                  <a:lnTo>
                    <a:pt x="958850" y="1444373"/>
                  </a:lnTo>
                  <a:lnTo>
                    <a:pt x="992188" y="1501577"/>
                  </a:lnTo>
                  <a:lnTo>
                    <a:pt x="1055690" y="1501577"/>
                  </a:lnTo>
                  <a:lnTo>
                    <a:pt x="1081088" y="1444373"/>
                  </a:lnTo>
                  <a:lnTo>
                    <a:pt x="1055690" y="1396704"/>
                  </a:lnTo>
                  <a:lnTo>
                    <a:pt x="992188" y="1396704"/>
                  </a:lnTo>
                  <a:close/>
                </a:path>
                <a:path w="4087812" h="3657809">
                  <a:moveTo>
                    <a:pt x="992188" y="1258463"/>
                  </a:moveTo>
                  <a:lnTo>
                    <a:pt x="958850" y="1307722"/>
                  </a:lnTo>
                  <a:lnTo>
                    <a:pt x="992188" y="1355392"/>
                  </a:lnTo>
                  <a:lnTo>
                    <a:pt x="1055690" y="1355392"/>
                  </a:lnTo>
                  <a:lnTo>
                    <a:pt x="1081088" y="1307722"/>
                  </a:lnTo>
                  <a:lnTo>
                    <a:pt x="1055690" y="1258463"/>
                  </a:lnTo>
                  <a:lnTo>
                    <a:pt x="992188" y="1258463"/>
                  </a:lnTo>
                  <a:close/>
                </a:path>
                <a:path w="4087812" h="3657809">
                  <a:moveTo>
                    <a:pt x="992188" y="1533355"/>
                  </a:moveTo>
                  <a:lnTo>
                    <a:pt x="958850" y="1582611"/>
                  </a:lnTo>
                  <a:lnTo>
                    <a:pt x="992188" y="1638228"/>
                  </a:lnTo>
                  <a:lnTo>
                    <a:pt x="1055690" y="1638228"/>
                  </a:lnTo>
                  <a:lnTo>
                    <a:pt x="1081088" y="1582611"/>
                  </a:lnTo>
                  <a:lnTo>
                    <a:pt x="1055690" y="1533355"/>
                  </a:lnTo>
                  <a:lnTo>
                    <a:pt x="992188" y="1533355"/>
                  </a:lnTo>
                  <a:close/>
                </a:path>
                <a:path w="4087812" h="3657809">
                  <a:moveTo>
                    <a:pt x="992188" y="1113867"/>
                  </a:moveTo>
                  <a:lnTo>
                    <a:pt x="958850" y="1171071"/>
                  </a:lnTo>
                  <a:lnTo>
                    <a:pt x="992188" y="1218740"/>
                  </a:lnTo>
                  <a:lnTo>
                    <a:pt x="1055690" y="1218740"/>
                  </a:lnTo>
                  <a:lnTo>
                    <a:pt x="1081088" y="1171071"/>
                  </a:lnTo>
                  <a:lnTo>
                    <a:pt x="1055690" y="1113867"/>
                  </a:lnTo>
                  <a:lnTo>
                    <a:pt x="992188" y="1113867"/>
                  </a:lnTo>
                  <a:close/>
                </a:path>
                <a:path w="4087812" h="3657809">
                  <a:moveTo>
                    <a:pt x="1112836" y="1743099"/>
                  </a:moveTo>
                  <a:lnTo>
                    <a:pt x="1081087" y="1792355"/>
                  </a:lnTo>
                  <a:lnTo>
                    <a:pt x="1112836" y="1847972"/>
                  </a:lnTo>
                  <a:lnTo>
                    <a:pt x="1169989" y="1847972"/>
                  </a:lnTo>
                  <a:lnTo>
                    <a:pt x="1201738" y="1792355"/>
                  </a:lnTo>
                  <a:lnTo>
                    <a:pt x="1169989" y="1743099"/>
                  </a:lnTo>
                  <a:lnTo>
                    <a:pt x="1112836" y="1743099"/>
                  </a:lnTo>
                  <a:close/>
                </a:path>
                <a:path w="4087812" h="3657809">
                  <a:moveTo>
                    <a:pt x="1112836" y="1606448"/>
                  </a:moveTo>
                  <a:lnTo>
                    <a:pt x="1081087" y="1654117"/>
                  </a:lnTo>
                  <a:lnTo>
                    <a:pt x="1112836" y="1711321"/>
                  </a:lnTo>
                  <a:lnTo>
                    <a:pt x="1169989" y="1711321"/>
                  </a:lnTo>
                  <a:lnTo>
                    <a:pt x="1201738" y="1654117"/>
                  </a:lnTo>
                  <a:lnTo>
                    <a:pt x="1169989" y="1606448"/>
                  </a:lnTo>
                  <a:lnTo>
                    <a:pt x="1112836" y="1606448"/>
                  </a:lnTo>
                  <a:close/>
                </a:path>
                <a:path w="4087812" h="3657809">
                  <a:moveTo>
                    <a:pt x="1112836" y="1461852"/>
                  </a:moveTo>
                  <a:lnTo>
                    <a:pt x="1081087" y="1517469"/>
                  </a:lnTo>
                  <a:lnTo>
                    <a:pt x="1112836" y="1566725"/>
                  </a:lnTo>
                  <a:lnTo>
                    <a:pt x="1169989" y="1566725"/>
                  </a:lnTo>
                  <a:lnTo>
                    <a:pt x="1201738" y="1517469"/>
                  </a:lnTo>
                  <a:lnTo>
                    <a:pt x="1169989" y="1461852"/>
                  </a:lnTo>
                  <a:lnTo>
                    <a:pt x="1112836" y="1461852"/>
                  </a:lnTo>
                  <a:close/>
                </a:path>
                <a:path w="4087812" h="3657809">
                  <a:moveTo>
                    <a:pt x="1112836" y="1881340"/>
                  </a:moveTo>
                  <a:lnTo>
                    <a:pt x="1081087" y="1936957"/>
                  </a:lnTo>
                  <a:lnTo>
                    <a:pt x="1112836" y="1986213"/>
                  </a:lnTo>
                  <a:lnTo>
                    <a:pt x="1169989" y="1986213"/>
                  </a:lnTo>
                  <a:lnTo>
                    <a:pt x="1201738" y="1936957"/>
                  </a:lnTo>
                  <a:lnTo>
                    <a:pt x="1169989" y="1881340"/>
                  </a:lnTo>
                  <a:lnTo>
                    <a:pt x="1112836" y="1881340"/>
                  </a:lnTo>
                  <a:close/>
                </a:path>
                <a:path w="4087812" h="3657809">
                  <a:moveTo>
                    <a:pt x="992188" y="1952843"/>
                  </a:moveTo>
                  <a:lnTo>
                    <a:pt x="958850" y="2002099"/>
                  </a:lnTo>
                  <a:lnTo>
                    <a:pt x="992188" y="2057716"/>
                  </a:lnTo>
                  <a:lnTo>
                    <a:pt x="1055690" y="2057716"/>
                  </a:lnTo>
                  <a:lnTo>
                    <a:pt x="1081088" y="2002099"/>
                  </a:lnTo>
                  <a:lnTo>
                    <a:pt x="1055690" y="1952843"/>
                  </a:lnTo>
                  <a:lnTo>
                    <a:pt x="992188" y="1952843"/>
                  </a:lnTo>
                  <a:close/>
                </a:path>
                <a:path w="4087812" h="3657809">
                  <a:moveTo>
                    <a:pt x="1112836" y="904123"/>
                  </a:moveTo>
                  <a:lnTo>
                    <a:pt x="1081087" y="959740"/>
                  </a:lnTo>
                  <a:lnTo>
                    <a:pt x="1112836" y="1008996"/>
                  </a:lnTo>
                  <a:lnTo>
                    <a:pt x="1169989" y="1008996"/>
                  </a:lnTo>
                  <a:lnTo>
                    <a:pt x="1201738" y="959740"/>
                  </a:lnTo>
                  <a:lnTo>
                    <a:pt x="1169989" y="904123"/>
                  </a:lnTo>
                  <a:lnTo>
                    <a:pt x="1112836" y="904123"/>
                  </a:lnTo>
                  <a:close/>
                </a:path>
                <a:path w="4087812" h="3657809">
                  <a:moveTo>
                    <a:pt x="1112836" y="492580"/>
                  </a:moveTo>
                  <a:lnTo>
                    <a:pt x="1081087" y="540249"/>
                  </a:lnTo>
                  <a:lnTo>
                    <a:pt x="1112836" y="597453"/>
                  </a:lnTo>
                  <a:lnTo>
                    <a:pt x="1169989" y="597453"/>
                  </a:lnTo>
                  <a:lnTo>
                    <a:pt x="1201738" y="540249"/>
                  </a:lnTo>
                  <a:lnTo>
                    <a:pt x="1169989" y="492580"/>
                  </a:lnTo>
                  <a:lnTo>
                    <a:pt x="1112836" y="492580"/>
                  </a:lnTo>
                  <a:close/>
                </a:path>
                <a:path w="4087812" h="3657809">
                  <a:moveTo>
                    <a:pt x="1112836" y="767472"/>
                  </a:moveTo>
                  <a:lnTo>
                    <a:pt x="1081087" y="823089"/>
                  </a:lnTo>
                  <a:lnTo>
                    <a:pt x="1112836" y="872345"/>
                  </a:lnTo>
                  <a:lnTo>
                    <a:pt x="1169989" y="872345"/>
                  </a:lnTo>
                  <a:lnTo>
                    <a:pt x="1201738" y="823089"/>
                  </a:lnTo>
                  <a:lnTo>
                    <a:pt x="1169989" y="767472"/>
                  </a:lnTo>
                  <a:lnTo>
                    <a:pt x="1112836" y="767472"/>
                  </a:lnTo>
                  <a:close/>
                </a:path>
                <a:path w="4087812" h="3657809">
                  <a:moveTo>
                    <a:pt x="1112836" y="1186960"/>
                  </a:moveTo>
                  <a:lnTo>
                    <a:pt x="1081087" y="1234629"/>
                  </a:lnTo>
                  <a:lnTo>
                    <a:pt x="1112836" y="1291833"/>
                  </a:lnTo>
                  <a:lnTo>
                    <a:pt x="1169989" y="1291833"/>
                  </a:lnTo>
                  <a:lnTo>
                    <a:pt x="1201738" y="1234629"/>
                  </a:lnTo>
                  <a:lnTo>
                    <a:pt x="1169989" y="1186960"/>
                  </a:lnTo>
                  <a:lnTo>
                    <a:pt x="1112836" y="1186960"/>
                  </a:lnTo>
                  <a:close/>
                </a:path>
                <a:path w="4087812" h="3657809">
                  <a:moveTo>
                    <a:pt x="1112836" y="1323611"/>
                  </a:moveTo>
                  <a:lnTo>
                    <a:pt x="1081087" y="1380815"/>
                  </a:lnTo>
                  <a:lnTo>
                    <a:pt x="1112836" y="1428484"/>
                  </a:lnTo>
                  <a:lnTo>
                    <a:pt x="1169989" y="1428484"/>
                  </a:lnTo>
                  <a:lnTo>
                    <a:pt x="1201738" y="1380815"/>
                  </a:lnTo>
                  <a:lnTo>
                    <a:pt x="1169989" y="1323611"/>
                  </a:lnTo>
                  <a:lnTo>
                    <a:pt x="1112836" y="1323611"/>
                  </a:lnTo>
                  <a:close/>
                </a:path>
                <a:path w="4087812" h="3657809">
                  <a:moveTo>
                    <a:pt x="1112836" y="1048719"/>
                  </a:moveTo>
                  <a:lnTo>
                    <a:pt x="1081087" y="1097976"/>
                  </a:lnTo>
                  <a:lnTo>
                    <a:pt x="1112836" y="1153593"/>
                  </a:lnTo>
                  <a:lnTo>
                    <a:pt x="1169989" y="1153593"/>
                  </a:lnTo>
                  <a:lnTo>
                    <a:pt x="1201738" y="1097976"/>
                  </a:lnTo>
                  <a:lnTo>
                    <a:pt x="1169989" y="1048719"/>
                  </a:lnTo>
                  <a:lnTo>
                    <a:pt x="1112836" y="1048719"/>
                  </a:lnTo>
                  <a:close/>
                </a:path>
                <a:path w="4087812" h="3657809">
                  <a:moveTo>
                    <a:pt x="871535" y="1461852"/>
                  </a:moveTo>
                  <a:lnTo>
                    <a:pt x="838200" y="1517469"/>
                  </a:lnTo>
                  <a:lnTo>
                    <a:pt x="871535" y="1566725"/>
                  </a:lnTo>
                  <a:lnTo>
                    <a:pt x="935038" y="1566725"/>
                  </a:lnTo>
                  <a:lnTo>
                    <a:pt x="958850" y="1517469"/>
                  </a:lnTo>
                  <a:lnTo>
                    <a:pt x="935038" y="1461852"/>
                  </a:lnTo>
                  <a:lnTo>
                    <a:pt x="871535" y="1461852"/>
                  </a:lnTo>
                  <a:close/>
                </a:path>
                <a:path w="4087812" h="3657809">
                  <a:moveTo>
                    <a:pt x="507999" y="1113867"/>
                  </a:moveTo>
                  <a:lnTo>
                    <a:pt x="484187" y="1171071"/>
                  </a:lnTo>
                  <a:lnTo>
                    <a:pt x="507999" y="1218740"/>
                  </a:lnTo>
                  <a:lnTo>
                    <a:pt x="573089" y="1218740"/>
                  </a:lnTo>
                  <a:lnTo>
                    <a:pt x="604838" y="1171071"/>
                  </a:lnTo>
                  <a:lnTo>
                    <a:pt x="573089" y="1113867"/>
                  </a:lnTo>
                  <a:lnTo>
                    <a:pt x="507999" y="1113867"/>
                  </a:lnTo>
                  <a:close/>
                </a:path>
                <a:path w="4087812" h="3657809">
                  <a:moveTo>
                    <a:pt x="31749" y="1396704"/>
                  </a:moveTo>
                  <a:lnTo>
                    <a:pt x="0" y="1444373"/>
                  </a:lnTo>
                  <a:lnTo>
                    <a:pt x="31749" y="1501577"/>
                  </a:lnTo>
                  <a:lnTo>
                    <a:pt x="88901" y="1501577"/>
                  </a:lnTo>
                  <a:lnTo>
                    <a:pt x="120650" y="1444373"/>
                  </a:lnTo>
                  <a:lnTo>
                    <a:pt x="88901" y="1396704"/>
                  </a:lnTo>
                  <a:lnTo>
                    <a:pt x="31749" y="1396704"/>
                  </a:lnTo>
                  <a:close/>
                </a:path>
                <a:path w="4087812" h="3657809">
                  <a:moveTo>
                    <a:pt x="749299" y="1258463"/>
                  </a:moveTo>
                  <a:lnTo>
                    <a:pt x="717550" y="1307722"/>
                  </a:lnTo>
                  <a:lnTo>
                    <a:pt x="749299" y="1355392"/>
                  </a:lnTo>
                  <a:lnTo>
                    <a:pt x="814388" y="1355392"/>
                  </a:lnTo>
                  <a:lnTo>
                    <a:pt x="838200" y="1307722"/>
                  </a:lnTo>
                  <a:lnTo>
                    <a:pt x="814388" y="1258463"/>
                  </a:lnTo>
                  <a:lnTo>
                    <a:pt x="749299" y="1258463"/>
                  </a:lnTo>
                  <a:close/>
                </a:path>
                <a:path w="4087812" h="3657809">
                  <a:moveTo>
                    <a:pt x="152399" y="1323611"/>
                  </a:moveTo>
                  <a:lnTo>
                    <a:pt x="120650" y="1380815"/>
                  </a:lnTo>
                  <a:lnTo>
                    <a:pt x="152399" y="1428484"/>
                  </a:lnTo>
                  <a:lnTo>
                    <a:pt x="209551" y="1428484"/>
                  </a:lnTo>
                  <a:lnTo>
                    <a:pt x="241300" y="1380815"/>
                  </a:lnTo>
                  <a:lnTo>
                    <a:pt x="209551" y="1323611"/>
                  </a:lnTo>
                  <a:lnTo>
                    <a:pt x="152399" y="1323611"/>
                  </a:lnTo>
                  <a:close/>
                </a:path>
                <a:path w="4087812" h="3657809">
                  <a:moveTo>
                    <a:pt x="274638" y="1113867"/>
                  </a:moveTo>
                  <a:lnTo>
                    <a:pt x="241300" y="1171071"/>
                  </a:lnTo>
                  <a:lnTo>
                    <a:pt x="274638" y="1218740"/>
                  </a:lnTo>
                  <a:lnTo>
                    <a:pt x="330200" y="1218740"/>
                  </a:lnTo>
                  <a:lnTo>
                    <a:pt x="363538" y="1171071"/>
                  </a:lnTo>
                  <a:lnTo>
                    <a:pt x="330200" y="1113867"/>
                  </a:lnTo>
                  <a:lnTo>
                    <a:pt x="274638" y="1113867"/>
                  </a:lnTo>
                  <a:close/>
                </a:path>
                <a:path w="4087812" h="3657809">
                  <a:moveTo>
                    <a:pt x="387349" y="1048719"/>
                  </a:moveTo>
                  <a:lnTo>
                    <a:pt x="363537" y="1097976"/>
                  </a:lnTo>
                  <a:lnTo>
                    <a:pt x="387349" y="1153593"/>
                  </a:lnTo>
                  <a:lnTo>
                    <a:pt x="450853" y="1153593"/>
                  </a:lnTo>
                  <a:lnTo>
                    <a:pt x="484188" y="1097976"/>
                  </a:lnTo>
                  <a:lnTo>
                    <a:pt x="450853" y="1048719"/>
                  </a:lnTo>
                  <a:lnTo>
                    <a:pt x="387349" y="1048719"/>
                  </a:lnTo>
                  <a:close/>
                </a:path>
                <a:path w="4087812" h="3657809">
                  <a:moveTo>
                    <a:pt x="628648" y="1186960"/>
                  </a:moveTo>
                  <a:lnTo>
                    <a:pt x="604837" y="1234629"/>
                  </a:lnTo>
                  <a:lnTo>
                    <a:pt x="628648" y="1291833"/>
                  </a:lnTo>
                  <a:lnTo>
                    <a:pt x="693739" y="1291833"/>
                  </a:lnTo>
                  <a:lnTo>
                    <a:pt x="717550" y="1234629"/>
                  </a:lnTo>
                  <a:lnTo>
                    <a:pt x="693739" y="1186960"/>
                  </a:lnTo>
                  <a:lnTo>
                    <a:pt x="628648" y="1186960"/>
                  </a:lnTo>
                  <a:close/>
                </a:path>
                <a:path w="4087812" h="3657809">
                  <a:moveTo>
                    <a:pt x="628648" y="1048719"/>
                  </a:moveTo>
                  <a:lnTo>
                    <a:pt x="604837" y="1097976"/>
                  </a:lnTo>
                  <a:lnTo>
                    <a:pt x="628648" y="1153593"/>
                  </a:lnTo>
                  <a:lnTo>
                    <a:pt x="693739" y="1153593"/>
                  </a:lnTo>
                  <a:lnTo>
                    <a:pt x="717550" y="1097976"/>
                  </a:lnTo>
                  <a:lnTo>
                    <a:pt x="693739" y="1048719"/>
                  </a:lnTo>
                  <a:lnTo>
                    <a:pt x="628648" y="1048719"/>
                  </a:lnTo>
                  <a:close/>
                </a:path>
                <a:path w="4087812" h="3657809">
                  <a:moveTo>
                    <a:pt x="507999" y="838975"/>
                  </a:moveTo>
                  <a:lnTo>
                    <a:pt x="484187" y="888231"/>
                  </a:lnTo>
                  <a:lnTo>
                    <a:pt x="507999" y="943848"/>
                  </a:lnTo>
                  <a:lnTo>
                    <a:pt x="573089" y="943848"/>
                  </a:lnTo>
                  <a:lnTo>
                    <a:pt x="604838" y="888231"/>
                  </a:lnTo>
                  <a:lnTo>
                    <a:pt x="573089" y="838975"/>
                  </a:lnTo>
                  <a:lnTo>
                    <a:pt x="507999" y="838975"/>
                  </a:lnTo>
                  <a:close/>
                </a:path>
                <a:path w="4087812" h="3657809">
                  <a:moveTo>
                    <a:pt x="628648" y="904123"/>
                  </a:moveTo>
                  <a:lnTo>
                    <a:pt x="604837" y="959740"/>
                  </a:lnTo>
                  <a:lnTo>
                    <a:pt x="628648" y="1008996"/>
                  </a:lnTo>
                  <a:lnTo>
                    <a:pt x="693739" y="1008996"/>
                  </a:lnTo>
                  <a:lnTo>
                    <a:pt x="717550" y="959740"/>
                  </a:lnTo>
                  <a:lnTo>
                    <a:pt x="693739" y="904123"/>
                  </a:lnTo>
                  <a:lnTo>
                    <a:pt x="628648" y="904123"/>
                  </a:lnTo>
                  <a:close/>
                </a:path>
                <a:path w="4087812" h="3657809">
                  <a:moveTo>
                    <a:pt x="507999" y="977216"/>
                  </a:moveTo>
                  <a:lnTo>
                    <a:pt x="484187" y="1032833"/>
                  </a:lnTo>
                  <a:lnTo>
                    <a:pt x="507999" y="1082089"/>
                  </a:lnTo>
                  <a:lnTo>
                    <a:pt x="573089" y="1082089"/>
                  </a:lnTo>
                  <a:lnTo>
                    <a:pt x="604838" y="1032833"/>
                  </a:lnTo>
                  <a:lnTo>
                    <a:pt x="573089" y="977216"/>
                  </a:lnTo>
                  <a:lnTo>
                    <a:pt x="507999" y="977216"/>
                  </a:lnTo>
                  <a:close/>
                </a:path>
                <a:path w="4087812" h="3657809">
                  <a:moveTo>
                    <a:pt x="628648" y="767472"/>
                  </a:moveTo>
                  <a:lnTo>
                    <a:pt x="604837" y="823089"/>
                  </a:lnTo>
                  <a:lnTo>
                    <a:pt x="628648" y="872345"/>
                  </a:lnTo>
                  <a:lnTo>
                    <a:pt x="693739" y="872345"/>
                  </a:lnTo>
                  <a:lnTo>
                    <a:pt x="717550" y="823089"/>
                  </a:lnTo>
                  <a:lnTo>
                    <a:pt x="693739" y="767472"/>
                  </a:lnTo>
                  <a:lnTo>
                    <a:pt x="628648" y="767472"/>
                  </a:lnTo>
                  <a:close/>
                </a:path>
                <a:path w="4087812" h="3657809">
                  <a:moveTo>
                    <a:pt x="507999" y="702324"/>
                  </a:moveTo>
                  <a:lnTo>
                    <a:pt x="484187" y="749993"/>
                  </a:lnTo>
                  <a:lnTo>
                    <a:pt x="507999" y="807197"/>
                  </a:lnTo>
                  <a:lnTo>
                    <a:pt x="573089" y="807197"/>
                  </a:lnTo>
                  <a:lnTo>
                    <a:pt x="604838" y="749993"/>
                  </a:lnTo>
                  <a:lnTo>
                    <a:pt x="573089" y="702324"/>
                  </a:lnTo>
                  <a:lnTo>
                    <a:pt x="507999" y="702324"/>
                  </a:lnTo>
                  <a:close/>
                </a:path>
                <a:path w="4087812" h="3657809">
                  <a:moveTo>
                    <a:pt x="871535" y="1323611"/>
                  </a:moveTo>
                  <a:lnTo>
                    <a:pt x="838200" y="1380815"/>
                  </a:lnTo>
                  <a:lnTo>
                    <a:pt x="871535" y="1428484"/>
                  </a:lnTo>
                  <a:lnTo>
                    <a:pt x="935038" y="1428484"/>
                  </a:lnTo>
                  <a:lnTo>
                    <a:pt x="958850" y="1380815"/>
                  </a:lnTo>
                  <a:lnTo>
                    <a:pt x="935038" y="1323611"/>
                  </a:lnTo>
                  <a:lnTo>
                    <a:pt x="871535" y="1323611"/>
                  </a:lnTo>
                  <a:close/>
                </a:path>
                <a:path w="4087812" h="3657809">
                  <a:moveTo>
                    <a:pt x="871535" y="1048719"/>
                  </a:moveTo>
                  <a:lnTo>
                    <a:pt x="838200" y="1097976"/>
                  </a:lnTo>
                  <a:lnTo>
                    <a:pt x="871535" y="1153593"/>
                  </a:lnTo>
                  <a:lnTo>
                    <a:pt x="935038" y="1153593"/>
                  </a:lnTo>
                  <a:lnTo>
                    <a:pt x="958850" y="1097976"/>
                  </a:lnTo>
                  <a:lnTo>
                    <a:pt x="935038" y="1048719"/>
                  </a:lnTo>
                  <a:lnTo>
                    <a:pt x="871535" y="1048719"/>
                  </a:lnTo>
                  <a:close/>
                </a:path>
                <a:path w="4087812" h="3657809">
                  <a:moveTo>
                    <a:pt x="871535" y="1186960"/>
                  </a:moveTo>
                  <a:lnTo>
                    <a:pt x="838200" y="1234629"/>
                  </a:lnTo>
                  <a:lnTo>
                    <a:pt x="871535" y="1291833"/>
                  </a:lnTo>
                  <a:lnTo>
                    <a:pt x="935038" y="1291833"/>
                  </a:lnTo>
                  <a:lnTo>
                    <a:pt x="958850" y="1234629"/>
                  </a:lnTo>
                  <a:lnTo>
                    <a:pt x="935038" y="1186960"/>
                  </a:lnTo>
                  <a:lnTo>
                    <a:pt x="871535" y="1186960"/>
                  </a:lnTo>
                  <a:close/>
                </a:path>
                <a:path w="4087812" h="3657809">
                  <a:moveTo>
                    <a:pt x="871535" y="904123"/>
                  </a:moveTo>
                  <a:lnTo>
                    <a:pt x="838200" y="959740"/>
                  </a:lnTo>
                  <a:lnTo>
                    <a:pt x="871535" y="1008996"/>
                  </a:lnTo>
                  <a:lnTo>
                    <a:pt x="935038" y="1008996"/>
                  </a:lnTo>
                  <a:lnTo>
                    <a:pt x="958850" y="959740"/>
                  </a:lnTo>
                  <a:lnTo>
                    <a:pt x="935038" y="904123"/>
                  </a:lnTo>
                  <a:lnTo>
                    <a:pt x="871535" y="904123"/>
                  </a:lnTo>
                  <a:close/>
                </a:path>
                <a:path w="4087812" h="3657809">
                  <a:moveTo>
                    <a:pt x="871535" y="767472"/>
                  </a:moveTo>
                  <a:lnTo>
                    <a:pt x="838200" y="823089"/>
                  </a:lnTo>
                  <a:lnTo>
                    <a:pt x="871535" y="872345"/>
                  </a:lnTo>
                  <a:lnTo>
                    <a:pt x="935038" y="872345"/>
                  </a:lnTo>
                  <a:lnTo>
                    <a:pt x="958850" y="823089"/>
                  </a:lnTo>
                  <a:lnTo>
                    <a:pt x="935038" y="767472"/>
                  </a:lnTo>
                  <a:lnTo>
                    <a:pt x="871535" y="767472"/>
                  </a:lnTo>
                  <a:close/>
                </a:path>
                <a:path w="4087812" h="3657809">
                  <a:moveTo>
                    <a:pt x="749299" y="977216"/>
                  </a:moveTo>
                  <a:lnTo>
                    <a:pt x="717550" y="1032833"/>
                  </a:lnTo>
                  <a:lnTo>
                    <a:pt x="749299" y="1082089"/>
                  </a:lnTo>
                  <a:lnTo>
                    <a:pt x="814388" y="1082089"/>
                  </a:lnTo>
                  <a:lnTo>
                    <a:pt x="838200" y="1032833"/>
                  </a:lnTo>
                  <a:lnTo>
                    <a:pt x="814388" y="977216"/>
                  </a:lnTo>
                  <a:lnTo>
                    <a:pt x="749299" y="977216"/>
                  </a:lnTo>
                  <a:close/>
                </a:path>
                <a:path w="4087812" h="3657809">
                  <a:moveTo>
                    <a:pt x="749299" y="1113867"/>
                  </a:moveTo>
                  <a:lnTo>
                    <a:pt x="717550" y="1171071"/>
                  </a:lnTo>
                  <a:lnTo>
                    <a:pt x="749299" y="1218740"/>
                  </a:lnTo>
                  <a:lnTo>
                    <a:pt x="814388" y="1218740"/>
                  </a:lnTo>
                  <a:lnTo>
                    <a:pt x="838200" y="1171071"/>
                  </a:lnTo>
                  <a:lnTo>
                    <a:pt x="814388" y="1113867"/>
                  </a:lnTo>
                  <a:lnTo>
                    <a:pt x="749299" y="1113867"/>
                  </a:lnTo>
                  <a:close/>
                </a:path>
                <a:path w="4087812" h="3657809">
                  <a:moveTo>
                    <a:pt x="749299" y="838975"/>
                  </a:moveTo>
                  <a:lnTo>
                    <a:pt x="717550" y="888231"/>
                  </a:lnTo>
                  <a:lnTo>
                    <a:pt x="749299" y="943848"/>
                  </a:lnTo>
                  <a:lnTo>
                    <a:pt x="814388" y="943848"/>
                  </a:lnTo>
                  <a:lnTo>
                    <a:pt x="838200" y="888231"/>
                  </a:lnTo>
                  <a:lnTo>
                    <a:pt x="814388" y="838975"/>
                  </a:lnTo>
                  <a:lnTo>
                    <a:pt x="749299" y="838975"/>
                  </a:lnTo>
                  <a:close/>
                </a:path>
                <a:path w="4087812" h="3657809">
                  <a:moveTo>
                    <a:pt x="749299" y="702324"/>
                  </a:moveTo>
                  <a:lnTo>
                    <a:pt x="717550" y="749993"/>
                  </a:lnTo>
                  <a:lnTo>
                    <a:pt x="749299" y="807197"/>
                  </a:lnTo>
                  <a:lnTo>
                    <a:pt x="814388" y="807197"/>
                  </a:lnTo>
                  <a:lnTo>
                    <a:pt x="838200" y="749993"/>
                  </a:lnTo>
                  <a:lnTo>
                    <a:pt x="814388" y="702324"/>
                  </a:lnTo>
                  <a:lnTo>
                    <a:pt x="749299" y="702324"/>
                  </a:lnTo>
                  <a:close/>
                </a:path>
                <a:path w="4087812" h="3657809">
                  <a:moveTo>
                    <a:pt x="3403600" y="556139"/>
                  </a:moveTo>
                  <a:lnTo>
                    <a:pt x="3370262" y="613343"/>
                  </a:lnTo>
                  <a:lnTo>
                    <a:pt x="3403600" y="661012"/>
                  </a:lnTo>
                  <a:lnTo>
                    <a:pt x="3459162" y="661012"/>
                  </a:lnTo>
                  <a:lnTo>
                    <a:pt x="3492500" y="613343"/>
                  </a:lnTo>
                  <a:lnTo>
                    <a:pt x="3459162" y="556139"/>
                  </a:lnTo>
                  <a:lnTo>
                    <a:pt x="3403600" y="556139"/>
                  </a:lnTo>
                  <a:close/>
                </a:path>
                <a:path w="4087812" h="3657809">
                  <a:moveTo>
                    <a:pt x="3516312" y="209743"/>
                  </a:moveTo>
                  <a:lnTo>
                    <a:pt x="3492500" y="266947"/>
                  </a:lnTo>
                  <a:lnTo>
                    <a:pt x="3516312" y="314616"/>
                  </a:lnTo>
                  <a:lnTo>
                    <a:pt x="3579815" y="314616"/>
                  </a:lnTo>
                  <a:lnTo>
                    <a:pt x="3613150" y="266947"/>
                  </a:lnTo>
                  <a:lnTo>
                    <a:pt x="3579815" y="209743"/>
                  </a:lnTo>
                  <a:lnTo>
                    <a:pt x="3516312" y="209743"/>
                  </a:lnTo>
                  <a:close/>
                </a:path>
                <a:path w="4087812" h="3657809">
                  <a:moveTo>
                    <a:pt x="3516312" y="354340"/>
                  </a:moveTo>
                  <a:lnTo>
                    <a:pt x="3492500" y="403598"/>
                  </a:lnTo>
                  <a:lnTo>
                    <a:pt x="3516312" y="451268"/>
                  </a:lnTo>
                  <a:lnTo>
                    <a:pt x="3579815" y="451268"/>
                  </a:lnTo>
                  <a:lnTo>
                    <a:pt x="3613150" y="403598"/>
                  </a:lnTo>
                  <a:lnTo>
                    <a:pt x="3579815" y="354340"/>
                  </a:lnTo>
                  <a:lnTo>
                    <a:pt x="3516312" y="354340"/>
                  </a:lnTo>
                  <a:close/>
                </a:path>
                <a:path w="4087812" h="3657809">
                  <a:moveTo>
                    <a:pt x="3516312" y="492580"/>
                  </a:moveTo>
                  <a:lnTo>
                    <a:pt x="3492500" y="540249"/>
                  </a:lnTo>
                  <a:lnTo>
                    <a:pt x="3516312" y="597453"/>
                  </a:lnTo>
                  <a:lnTo>
                    <a:pt x="3579815" y="597453"/>
                  </a:lnTo>
                  <a:lnTo>
                    <a:pt x="3613150" y="540249"/>
                  </a:lnTo>
                  <a:lnTo>
                    <a:pt x="3579815" y="492580"/>
                  </a:lnTo>
                  <a:lnTo>
                    <a:pt x="3516312" y="492580"/>
                  </a:lnTo>
                  <a:close/>
                </a:path>
                <a:path w="4087812" h="3657809">
                  <a:moveTo>
                    <a:pt x="3160711" y="3204951"/>
                  </a:moveTo>
                  <a:lnTo>
                    <a:pt x="3128962" y="3252620"/>
                  </a:lnTo>
                  <a:lnTo>
                    <a:pt x="3160711" y="3309824"/>
                  </a:lnTo>
                  <a:lnTo>
                    <a:pt x="3217864" y="3309824"/>
                  </a:lnTo>
                  <a:lnTo>
                    <a:pt x="3249613" y="3252620"/>
                  </a:lnTo>
                  <a:lnTo>
                    <a:pt x="3217864" y="3204951"/>
                  </a:lnTo>
                  <a:lnTo>
                    <a:pt x="3160711" y="3204951"/>
                  </a:lnTo>
                  <a:close/>
                </a:path>
                <a:path w="4087812" h="3657809">
                  <a:moveTo>
                    <a:pt x="3403600" y="-1"/>
                  </a:moveTo>
                  <a:lnTo>
                    <a:pt x="3370262" y="55616"/>
                  </a:lnTo>
                  <a:lnTo>
                    <a:pt x="3403600" y="104872"/>
                  </a:lnTo>
                  <a:lnTo>
                    <a:pt x="3459162" y="104872"/>
                  </a:lnTo>
                  <a:lnTo>
                    <a:pt x="3492500" y="55616"/>
                  </a:lnTo>
                  <a:lnTo>
                    <a:pt x="3459162" y="-1"/>
                  </a:lnTo>
                  <a:lnTo>
                    <a:pt x="3403600" y="-1"/>
                  </a:lnTo>
                  <a:close/>
                </a:path>
                <a:path w="4087812" h="3657809">
                  <a:moveTo>
                    <a:pt x="3281361" y="767472"/>
                  </a:moveTo>
                  <a:lnTo>
                    <a:pt x="3249612" y="823089"/>
                  </a:lnTo>
                  <a:lnTo>
                    <a:pt x="3281361" y="872345"/>
                  </a:lnTo>
                  <a:lnTo>
                    <a:pt x="3338514" y="872345"/>
                  </a:lnTo>
                  <a:lnTo>
                    <a:pt x="3370263" y="823089"/>
                  </a:lnTo>
                  <a:lnTo>
                    <a:pt x="3338514" y="767472"/>
                  </a:lnTo>
                  <a:lnTo>
                    <a:pt x="3281361" y="767472"/>
                  </a:lnTo>
                  <a:close/>
                </a:path>
                <a:path w="4087812" h="3657809">
                  <a:moveTo>
                    <a:pt x="3403600" y="144596"/>
                  </a:moveTo>
                  <a:lnTo>
                    <a:pt x="3370262" y="193852"/>
                  </a:lnTo>
                  <a:lnTo>
                    <a:pt x="3403600" y="249469"/>
                  </a:lnTo>
                  <a:lnTo>
                    <a:pt x="3459162" y="249469"/>
                  </a:lnTo>
                  <a:lnTo>
                    <a:pt x="3492500" y="193852"/>
                  </a:lnTo>
                  <a:lnTo>
                    <a:pt x="3459162" y="144596"/>
                  </a:lnTo>
                  <a:lnTo>
                    <a:pt x="3403600" y="144596"/>
                  </a:lnTo>
                  <a:close/>
                </a:path>
                <a:path w="4087812" h="3657809">
                  <a:moveTo>
                    <a:pt x="3403600" y="282836"/>
                  </a:moveTo>
                  <a:lnTo>
                    <a:pt x="3370262" y="330505"/>
                  </a:lnTo>
                  <a:lnTo>
                    <a:pt x="3403600" y="387709"/>
                  </a:lnTo>
                  <a:lnTo>
                    <a:pt x="3459162" y="387709"/>
                  </a:lnTo>
                  <a:lnTo>
                    <a:pt x="3492500" y="330505"/>
                  </a:lnTo>
                  <a:lnTo>
                    <a:pt x="3459162" y="282836"/>
                  </a:lnTo>
                  <a:lnTo>
                    <a:pt x="3403600" y="282836"/>
                  </a:lnTo>
                  <a:close/>
                </a:path>
                <a:path w="4087812" h="3657809">
                  <a:moveTo>
                    <a:pt x="3403600" y="419487"/>
                  </a:moveTo>
                  <a:lnTo>
                    <a:pt x="3370262" y="476691"/>
                  </a:lnTo>
                  <a:lnTo>
                    <a:pt x="3403600" y="524360"/>
                  </a:lnTo>
                  <a:lnTo>
                    <a:pt x="3459162" y="524360"/>
                  </a:lnTo>
                  <a:lnTo>
                    <a:pt x="3492500" y="476691"/>
                  </a:lnTo>
                  <a:lnTo>
                    <a:pt x="3459162" y="419487"/>
                  </a:lnTo>
                  <a:lnTo>
                    <a:pt x="3403600" y="419487"/>
                  </a:lnTo>
                  <a:close/>
                </a:path>
                <a:path w="4087812" h="3657809">
                  <a:moveTo>
                    <a:pt x="3281361" y="629231"/>
                  </a:moveTo>
                  <a:lnTo>
                    <a:pt x="3249612" y="678487"/>
                  </a:lnTo>
                  <a:lnTo>
                    <a:pt x="3281361" y="734104"/>
                  </a:lnTo>
                  <a:lnTo>
                    <a:pt x="3338514" y="734104"/>
                  </a:lnTo>
                  <a:lnTo>
                    <a:pt x="3370263" y="678487"/>
                  </a:lnTo>
                  <a:lnTo>
                    <a:pt x="3338514" y="629231"/>
                  </a:lnTo>
                  <a:lnTo>
                    <a:pt x="3281361" y="629231"/>
                  </a:lnTo>
                  <a:close/>
                </a:path>
                <a:path w="4087812" h="3657809">
                  <a:moveTo>
                    <a:pt x="3281361" y="492580"/>
                  </a:moveTo>
                  <a:lnTo>
                    <a:pt x="3249612" y="540249"/>
                  </a:lnTo>
                  <a:lnTo>
                    <a:pt x="3281361" y="597453"/>
                  </a:lnTo>
                  <a:lnTo>
                    <a:pt x="3338514" y="597453"/>
                  </a:lnTo>
                  <a:lnTo>
                    <a:pt x="3370263" y="540249"/>
                  </a:lnTo>
                  <a:lnTo>
                    <a:pt x="3338514" y="492580"/>
                  </a:lnTo>
                  <a:lnTo>
                    <a:pt x="3281361" y="492580"/>
                  </a:lnTo>
                  <a:close/>
                </a:path>
                <a:path w="4087812" h="3657809">
                  <a:moveTo>
                    <a:pt x="3281361" y="354340"/>
                  </a:moveTo>
                  <a:lnTo>
                    <a:pt x="3249612" y="403598"/>
                  </a:lnTo>
                  <a:lnTo>
                    <a:pt x="3281361" y="451268"/>
                  </a:lnTo>
                  <a:lnTo>
                    <a:pt x="3338514" y="451268"/>
                  </a:lnTo>
                  <a:lnTo>
                    <a:pt x="3370263" y="403598"/>
                  </a:lnTo>
                  <a:lnTo>
                    <a:pt x="3338514" y="354340"/>
                  </a:lnTo>
                  <a:lnTo>
                    <a:pt x="3281361" y="354340"/>
                  </a:lnTo>
                  <a:close/>
                </a:path>
                <a:path w="4087812" h="3657809">
                  <a:moveTo>
                    <a:pt x="3281361" y="209743"/>
                  </a:moveTo>
                  <a:lnTo>
                    <a:pt x="3249612" y="266947"/>
                  </a:lnTo>
                  <a:lnTo>
                    <a:pt x="3281361" y="314616"/>
                  </a:lnTo>
                  <a:lnTo>
                    <a:pt x="3338514" y="314616"/>
                  </a:lnTo>
                  <a:lnTo>
                    <a:pt x="3370263" y="266947"/>
                  </a:lnTo>
                  <a:lnTo>
                    <a:pt x="3338514" y="209743"/>
                  </a:lnTo>
                  <a:lnTo>
                    <a:pt x="3281361" y="209743"/>
                  </a:lnTo>
                  <a:close/>
                </a:path>
                <a:path w="4087812" h="3657809">
                  <a:moveTo>
                    <a:pt x="3281361" y="73092"/>
                  </a:moveTo>
                  <a:lnTo>
                    <a:pt x="3249612" y="128709"/>
                  </a:lnTo>
                  <a:lnTo>
                    <a:pt x="3281361" y="177965"/>
                  </a:lnTo>
                  <a:lnTo>
                    <a:pt x="3338514" y="177965"/>
                  </a:lnTo>
                  <a:lnTo>
                    <a:pt x="3370263" y="128709"/>
                  </a:lnTo>
                  <a:lnTo>
                    <a:pt x="3338514" y="73092"/>
                  </a:lnTo>
                  <a:lnTo>
                    <a:pt x="3281361" y="73092"/>
                  </a:lnTo>
                  <a:close/>
                </a:path>
                <a:path w="4087812" h="3657809">
                  <a:moveTo>
                    <a:pt x="3878261" y="2227735"/>
                  </a:moveTo>
                  <a:lnTo>
                    <a:pt x="3846512" y="2284939"/>
                  </a:lnTo>
                  <a:lnTo>
                    <a:pt x="3878261" y="2332608"/>
                  </a:lnTo>
                  <a:lnTo>
                    <a:pt x="3943351" y="2332608"/>
                  </a:lnTo>
                  <a:lnTo>
                    <a:pt x="3967163" y="2284939"/>
                  </a:lnTo>
                  <a:lnTo>
                    <a:pt x="3943351" y="2227735"/>
                  </a:lnTo>
                  <a:lnTo>
                    <a:pt x="3878261" y="2227735"/>
                  </a:lnTo>
                  <a:close/>
                </a:path>
                <a:path w="4087812" h="3657809">
                  <a:moveTo>
                    <a:pt x="3878261" y="1396704"/>
                  </a:moveTo>
                  <a:lnTo>
                    <a:pt x="3846512" y="1444373"/>
                  </a:lnTo>
                  <a:lnTo>
                    <a:pt x="3878261" y="1501577"/>
                  </a:lnTo>
                  <a:lnTo>
                    <a:pt x="3943351" y="1501577"/>
                  </a:lnTo>
                  <a:lnTo>
                    <a:pt x="3967163" y="1444373"/>
                  </a:lnTo>
                  <a:lnTo>
                    <a:pt x="3943351" y="1396704"/>
                  </a:lnTo>
                  <a:lnTo>
                    <a:pt x="3878261" y="1396704"/>
                  </a:lnTo>
                  <a:close/>
                </a:path>
                <a:path w="4087812" h="3657809">
                  <a:moveTo>
                    <a:pt x="3878261" y="1952843"/>
                  </a:moveTo>
                  <a:lnTo>
                    <a:pt x="3846512" y="2002099"/>
                  </a:lnTo>
                  <a:lnTo>
                    <a:pt x="3878261" y="2057716"/>
                  </a:lnTo>
                  <a:lnTo>
                    <a:pt x="3943351" y="2057716"/>
                  </a:lnTo>
                  <a:lnTo>
                    <a:pt x="3967163" y="2002099"/>
                  </a:lnTo>
                  <a:lnTo>
                    <a:pt x="3943351" y="1952843"/>
                  </a:lnTo>
                  <a:lnTo>
                    <a:pt x="3878261" y="1952843"/>
                  </a:lnTo>
                  <a:close/>
                </a:path>
                <a:path w="4087812" h="3657809">
                  <a:moveTo>
                    <a:pt x="3878261" y="2365975"/>
                  </a:moveTo>
                  <a:lnTo>
                    <a:pt x="3846512" y="2421592"/>
                  </a:lnTo>
                  <a:lnTo>
                    <a:pt x="3878261" y="2470848"/>
                  </a:lnTo>
                  <a:lnTo>
                    <a:pt x="3943351" y="2470848"/>
                  </a:lnTo>
                  <a:lnTo>
                    <a:pt x="3967163" y="2421592"/>
                  </a:lnTo>
                  <a:lnTo>
                    <a:pt x="3943351" y="2365975"/>
                  </a:lnTo>
                  <a:lnTo>
                    <a:pt x="3878261" y="2365975"/>
                  </a:lnTo>
                  <a:close/>
                </a:path>
                <a:path w="4087812" h="3657809">
                  <a:moveTo>
                    <a:pt x="3878261" y="2510572"/>
                  </a:moveTo>
                  <a:lnTo>
                    <a:pt x="3846512" y="2559828"/>
                  </a:lnTo>
                  <a:lnTo>
                    <a:pt x="3878261" y="2615445"/>
                  </a:lnTo>
                  <a:lnTo>
                    <a:pt x="3943351" y="2615445"/>
                  </a:lnTo>
                  <a:lnTo>
                    <a:pt x="3967163" y="2559828"/>
                  </a:lnTo>
                  <a:lnTo>
                    <a:pt x="3943351" y="2510572"/>
                  </a:lnTo>
                  <a:lnTo>
                    <a:pt x="3878261" y="2510572"/>
                  </a:lnTo>
                  <a:close/>
                </a:path>
                <a:path w="4087812" h="3657809">
                  <a:moveTo>
                    <a:pt x="3757611" y="2720316"/>
                  </a:moveTo>
                  <a:lnTo>
                    <a:pt x="3733800" y="2769574"/>
                  </a:lnTo>
                  <a:lnTo>
                    <a:pt x="3757611" y="2817244"/>
                  </a:lnTo>
                  <a:lnTo>
                    <a:pt x="3822702" y="2817244"/>
                  </a:lnTo>
                  <a:lnTo>
                    <a:pt x="3846513" y="2769574"/>
                  </a:lnTo>
                  <a:lnTo>
                    <a:pt x="3822702" y="2720316"/>
                  </a:lnTo>
                  <a:lnTo>
                    <a:pt x="3757611" y="2720316"/>
                  </a:lnTo>
                  <a:close/>
                </a:path>
                <a:path w="4087812" h="3657809">
                  <a:moveTo>
                    <a:pt x="3878261" y="2647223"/>
                  </a:moveTo>
                  <a:lnTo>
                    <a:pt x="3846512" y="2696479"/>
                  </a:lnTo>
                  <a:lnTo>
                    <a:pt x="3878261" y="2752096"/>
                  </a:lnTo>
                  <a:lnTo>
                    <a:pt x="3943351" y="2752096"/>
                  </a:lnTo>
                  <a:lnTo>
                    <a:pt x="3967163" y="2696479"/>
                  </a:lnTo>
                  <a:lnTo>
                    <a:pt x="3943351" y="2647223"/>
                  </a:lnTo>
                  <a:lnTo>
                    <a:pt x="3878261" y="2647223"/>
                  </a:lnTo>
                  <a:close/>
                </a:path>
                <a:path w="4087812" h="3657809">
                  <a:moveTo>
                    <a:pt x="3878261" y="2785463"/>
                  </a:moveTo>
                  <a:lnTo>
                    <a:pt x="3846512" y="2841080"/>
                  </a:lnTo>
                  <a:lnTo>
                    <a:pt x="3878261" y="2890336"/>
                  </a:lnTo>
                  <a:lnTo>
                    <a:pt x="3943351" y="2890336"/>
                  </a:lnTo>
                  <a:lnTo>
                    <a:pt x="3967163" y="2841080"/>
                  </a:lnTo>
                  <a:lnTo>
                    <a:pt x="3943351" y="2785463"/>
                  </a:lnTo>
                  <a:lnTo>
                    <a:pt x="3878261" y="2785463"/>
                  </a:lnTo>
                  <a:close/>
                </a:path>
                <a:path w="4087812" h="3657809">
                  <a:moveTo>
                    <a:pt x="4000497" y="2300827"/>
                  </a:moveTo>
                  <a:lnTo>
                    <a:pt x="3967162" y="2348496"/>
                  </a:lnTo>
                  <a:lnTo>
                    <a:pt x="4000497" y="2405700"/>
                  </a:lnTo>
                  <a:lnTo>
                    <a:pt x="4064001" y="2405700"/>
                  </a:lnTo>
                  <a:lnTo>
                    <a:pt x="4087813" y="2348496"/>
                  </a:lnTo>
                  <a:lnTo>
                    <a:pt x="4064001" y="2300827"/>
                  </a:lnTo>
                  <a:lnTo>
                    <a:pt x="4000497" y="2300827"/>
                  </a:lnTo>
                  <a:close/>
                </a:path>
                <a:path w="4087812" h="3657809">
                  <a:moveTo>
                    <a:pt x="4000497" y="2437479"/>
                  </a:moveTo>
                  <a:lnTo>
                    <a:pt x="3967162" y="2486735"/>
                  </a:lnTo>
                  <a:lnTo>
                    <a:pt x="4000497" y="2542352"/>
                  </a:lnTo>
                  <a:lnTo>
                    <a:pt x="4064001" y="2542352"/>
                  </a:lnTo>
                  <a:lnTo>
                    <a:pt x="4087813" y="2486735"/>
                  </a:lnTo>
                  <a:lnTo>
                    <a:pt x="4064001" y="2437479"/>
                  </a:lnTo>
                  <a:lnTo>
                    <a:pt x="4000497" y="2437479"/>
                  </a:lnTo>
                  <a:close/>
                </a:path>
                <a:path w="4087812" h="3657809">
                  <a:moveTo>
                    <a:pt x="4000497" y="2575719"/>
                  </a:moveTo>
                  <a:lnTo>
                    <a:pt x="3967162" y="2631336"/>
                  </a:lnTo>
                  <a:lnTo>
                    <a:pt x="4000497" y="2680592"/>
                  </a:lnTo>
                  <a:lnTo>
                    <a:pt x="4064001" y="2680592"/>
                  </a:lnTo>
                  <a:lnTo>
                    <a:pt x="4087813" y="2631336"/>
                  </a:lnTo>
                  <a:lnTo>
                    <a:pt x="4064001" y="2575719"/>
                  </a:lnTo>
                  <a:lnTo>
                    <a:pt x="4000497" y="2575719"/>
                  </a:lnTo>
                  <a:close/>
                </a:path>
                <a:path w="4087812" h="3657809">
                  <a:moveTo>
                    <a:pt x="4000497" y="2720316"/>
                  </a:moveTo>
                  <a:lnTo>
                    <a:pt x="3967162" y="2769574"/>
                  </a:lnTo>
                  <a:lnTo>
                    <a:pt x="4000497" y="2817244"/>
                  </a:lnTo>
                  <a:lnTo>
                    <a:pt x="4064001" y="2817244"/>
                  </a:lnTo>
                  <a:lnTo>
                    <a:pt x="4087813" y="2769574"/>
                  </a:lnTo>
                  <a:lnTo>
                    <a:pt x="4064001" y="2720316"/>
                  </a:lnTo>
                  <a:lnTo>
                    <a:pt x="4000497" y="2720316"/>
                  </a:lnTo>
                  <a:close/>
                </a:path>
                <a:path w="4087812" h="3657809">
                  <a:moveTo>
                    <a:pt x="4000497" y="2164176"/>
                  </a:moveTo>
                  <a:lnTo>
                    <a:pt x="3967162" y="2211846"/>
                  </a:lnTo>
                  <a:lnTo>
                    <a:pt x="4000497" y="2261104"/>
                  </a:lnTo>
                  <a:lnTo>
                    <a:pt x="4064001" y="2261104"/>
                  </a:lnTo>
                  <a:lnTo>
                    <a:pt x="4087813" y="2211846"/>
                  </a:lnTo>
                  <a:lnTo>
                    <a:pt x="4064001" y="2164176"/>
                  </a:lnTo>
                  <a:lnTo>
                    <a:pt x="4000497" y="2164176"/>
                  </a:lnTo>
                  <a:close/>
                </a:path>
                <a:path w="4087812" h="3657809">
                  <a:moveTo>
                    <a:pt x="4000497" y="2017991"/>
                  </a:moveTo>
                  <a:lnTo>
                    <a:pt x="3967162" y="2075195"/>
                  </a:lnTo>
                  <a:lnTo>
                    <a:pt x="4000497" y="2122864"/>
                  </a:lnTo>
                  <a:lnTo>
                    <a:pt x="4064001" y="2122864"/>
                  </a:lnTo>
                  <a:lnTo>
                    <a:pt x="4087813" y="2075195"/>
                  </a:lnTo>
                  <a:lnTo>
                    <a:pt x="4064001" y="2017991"/>
                  </a:lnTo>
                  <a:lnTo>
                    <a:pt x="4000497" y="2017991"/>
                  </a:lnTo>
                  <a:close/>
                </a:path>
                <a:path w="4087812" h="3657809">
                  <a:moveTo>
                    <a:pt x="4000497" y="1881340"/>
                  </a:moveTo>
                  <a:lnTo>
                    <a:pt x="3967162" y="1936957"/>
                  </a:lnTo>
                  <a:lnTo>
                    <a:pt x="4000497" y="1986213"/>
                  </a:lnTo>
                  <a:lnTo>
                    <a:pt x="4064001" y="1986213"/>
                  </a:lnTo>
                  <a:lnTo>
                    <a:pt x="4087813" y="1936957"/>
                  </a:lnTo>
                  <a:lnTo>
                    <a:pt x="4064001" y="1881340"/>
                  </a:lnTo>
                  <a:lnTo>
                    <a:pt x="4000497" y="1881340"/>
                  </a:lnTo>
                  <a:close/>
                </a:path>
                <a:path w="4087812" h="3657809">
                  <a:moveTo>
                    <a:pt x="4000497" y="1461852"/>
                  </a:moveTo>
                  <a:lnTo>
                    <a:pt x="3967162" y="1517469"/>
                  </a:lnTo>
                  <a:lnTo>
                    <a:pt x="4000497" y="1566725"/>
                  </a:lnTo>
                  <a:lnTo>
                    <a:pt x="4064001" y="1566725"/>
                  </a:lnTo>
                  <a:lnTo>
                    <a:pt x="4087813" y="1517469"/>
                  </a:lnTo>
                  <a:lnTo>
                    <a:pt x="4064001" y="1461852"/>
                  </a:lnTo>
                  <a:lnTo>
                    <a:pt x="4000497" y="1461852"/>
                  </a:lnTo>
                  <a:close/>
                </a:path>
                <a:path w="4087812" h="3657809">
                  <a:moveTo>
                    <a:pt x="4000497" y="1323611"/>
                  </a:moveTo>
                  <a:lnTo>
                    <a:pt x="3967162" y="1380815"/>
                  </a:lnTo>
                  <a:lnTo>
                    <a:pt x="4000497" y="1428484"/>
                  </a:lnTo>
                  <a:lnTo>
                    <a:pt x="4064001" y="1428484"/>
                  </a:lnTo>
                  <a:lnTo>
                    <a:pt x="4087813" y="1380815"/>
                  </a:lnTo>
                  <a:lnTo>
                    <a:pt x="4064001" y="1323611"/>
                  </a:lnTo>
                  <a:lnTo>
                    <a:pt x="4000497" y="1323611"/>
                  </a:lnTo>
                  <a:close/>
                </a:path>
                <a:path w="4087812" h="3657809">
                  <a:moveTo>
                    <a:pt x="3516312" y="904123"/>
                  </a:moveTo>
                  <a:lnTo>
                    <a:pt x="3492500" y="959740"/>
                  </a:lnTo>
                  <a:lnTo>
                    <a:pt x="3516312" y="1008996"/>
                  </a:lnTo>
                  <a:lnTo>
                    <a:pt x="3579815" y="1008996"/>
                  </a:lnTo>
                  <a:lnTo>
                    <a:pt x="3613150" y="959740"/>
                  </a:lnTo>
                  <a:lnTo>
                    <a:pt x="3579815" y="904123"/>
                  </a:lnTo>
                  <a:lnTo>
                    <a:pt x="3516312" y="904123"/>
                  </a:lnTo>
                  <a:close/>
                </a:path>
                <a:path w="4087812" h="3657809">
                  <a:moveTo>
                    <a:pt x="3636962" y="144596"/>
                  </a:moveTo>
                  <a:lnTo>
                    <a:pt x="3613150" y="193852"/>
                  </a:lnTo>
                  <a:lnTo>
                    <a:pt x="3636962" y="249469"/>
                  </a:lnTo>
                  <a:lnTo>
                    <a:pt x="3702051" y="249469"/>
                  </a:lnTo>
                  <a:lnTo>
                    <a:pt x="3733800" y="193852"/>
                  </a:lnTo>
                  <a:lnTo>
                    <a:pt x="3702051" y="144596"/>
                  </a:lnTo>
                  <a:lnTo>
                    <a:pt x="3636962" y="144596"/>
                  </a:lnTo>
                  <a:close/>
                </a:path>
                <a:path w="4087812" h="3657809">
                  <a:moveTo>
                    <a:pt x="3757611" y="2575719"/>
                  </a:moveTo>
                  <a:lnTo>
                    <a:pt x="3733800" y="2631336"/>
                  </a:lnTo>
                  <a:lnTo>
                    <a:pt x="3757611" y="2680592"/>
                  </a:lnTo>
                  <a:lnTo>
                    <a:pt x="3822702" y="2680592"/>
                  </a:lnTo>
                  <a:lnTo>
                    <a:pt x="3846513" y="2631336"/>
                  </a:lnTo>
                  <a:lnTo>
                    <a:pt x="3822702" y="2575719"/>
                  </a:lnTo>
                  <a:lnTo>
                    <a:pt x="3757611" y="2575719"/>
                  </a:lnTo>
                  <a:close/>
                </a:path>
                <a:path w="4087812" h="3657809">
                  <a:moveTo>
                    <a:pt x="3757611" y="2437479"/>
                  </a:moveTo>
                  <a:lnTo>
                    <a:pt x="3733800" y="2486735"/>
                  </a:lnTo>
                  <a:lnTo>
                    <a:pt x="3757611" y="2542352"/>
                  </a:lnTo>
                  <a:lnTo>
                    <a:pt x="3822702" y="2542352"/>
                  </a:lnTo>
                  <a:lnTo>
                    <a:pt x="3846513" y="2486735"/>
                  </a:lnTo>
                  <a:lnTo>
                    <a:pt x="3822702" y="2437479"/>
                  </a:lnTo>
                  <a:lnTo>
                    <a:pt x="3757611" y="2437479"/>
                  </a:lnTo>
                  <a:close/>
                </a:path>
                <a:path w="4087812" h="3657809">
                  <a:moveTo>
                    <a:pt x="2555874" y="3131859"/>
                  </a:moveTo>
                  <a:lnTo>
                    <a:pt x="2524125" y="3189063"/>
                  </a:lnTo>
                  <a:lnTo>
                    <a:pt x="2555874" y="3236732"/>
                  </a:lnTo>
                  <a:lnTo>
                    <a:pt x="2620963" y="3236732"/>
                  </a:lnTo>
                  <a:lnTo>
                    <a:pt x="2644775" y="3189063"/>
                  </a:lnTo>
                  <a:lnTo>
                    <a:pt x="2620963" y="3131859"/>
                  </a:lnTo>
                  <a:lnTo>
                    <a:pt x="2555874" y="3131859"/>
                  </a:lnTo>
                  <a:close/>
                </a:path>
                <a:path w="4087812" h="3657809">
                  <a:moveTo>
                    <a:pt x="2555874" y="2995207"/>
                  </a:moveTo>
                  <a:lnTo>
                    <a:pt x="2524125" y="3042876"/>
                  </a:lnTo>
                  <a:lnTo>
                    <a:pt x="2555874" y="3100080"/>
                  </a:lnTo>
                  <a:lnTo>
                    <a:pt x="2620963" y="3100080"/>
                  </a:lnTo>
                  <a:lnTo>
                    <a:pt x="2644775" y="3042876"/>
                  </a:lnTo>
                  <a:lnTo>
                    <a:pt x="2620963" y="2995207"/>
                  </a:lnTo>
                  <a:lnTo>
                    <a:pt x="2555874" y="2995207"/>
                  </a:lnTo>
                  <a:close/>
                </a:path>
                <a:path w="4087812" h="3657809">
                  <a:moveTo>
                    <a:pt x="2555874" y="3414695"/>
                  </a:moveTo>
                  <a:lnTo>
                    <a:pt x="2524125" y="3463951"/>
                  </a:lnTo>
                  <a:lnTo>
                    <a:pt x="2555874" y="3519568"/>
                  </a:lnTo>
                  <a:lnTo>
                    <a:pt x="2620963" y="3519568"/>
                  </a:lnTo>
                  <a:lnTo>
                    <a:pt x="2644775" y="3463951"/>
                  </a:lnTo>
                  <a:lnTo>
                    <a:pt x="2620963" y="3414695"/>
                  </a:lnTo>
                  <a:lnTo>
                    <a:pt x="2555874" y="3414695"/>
                  </a:lnTo>
                  <a:close/>
                </a:path>
                <a:path w="4087812" h="3657809">
                  <a:moveTo>
                    <a:pt x="2620963" y="451268"/>
                  </a:moveTo>
                  <a:lnTo>
                    <a:pt x="2644775" y="403598"/>
                  </a:lnTo>
                  <a:lnTo>
                    <a:pt x="2620963" y="354340"/>
                  </a:lnTo>
                  <a:lnTo>
                    <a:pt x="2555874" y="354340"/>
                  </a:lnTo>
                  <a:lnTo>
                    <a:pt x="2524125" y="403598"/>
                  </a:lnTo>
                  <a:lnTo>
                    <a:pt x="2555874" y="451268"/>
                  </a:lnTo>
                  <a:lnTo>
                    <a:pt x="2620963" y="451268"/>
                  </a:lnTo>
                  <a:close/>
                </a:path>
                <a:path w="4087812" h="3657809">
                  <a:moveTo>
                    <a:pt x="2555874" y="3270099"/>
                  </a:moveTo>
                  <a:lnTo>
                    <a:pt x="2524125" y="3325716"/>
                  </a:lnTo>
                  <a:lnTo>
                    <a:pt x="2555874" y="3374972"/>
                  </a:lnTo>
                  <a:lnTo>
                    <a:pt x="2620963" y="3374972"/>
                  </a:lnTo>
                  <a:lnTo>
                    <a:pt x="2644775" y="3325716"/>
                  </a:lnTo>
                  <a:lnTo>
                    <a:pt x="2620963" y="3270099"/>
                  </a:lnTo>
                  <a:lnTo>
                    <a:pt x="2555874" y="3270099"/>
                  </a:lnTo>
                  <a:close/>
                </a:path>
                <a:path w="4087812" h="3657809">
                  <a:moveTo>
                    <a:pt x="2555874" y="3551347"/>
                  </a:moveTo>
                  <a:lnTo>
                    <a:pt x="2524125" y="3600605"/>
                  </a:lnTo>
                  <a:lnTo>
                    <a:pt x="2555874" y="3657809"/>
                  </a:lnTo>
                  <a:lnTo>
                    <a:pt x="2620963" y="3657809"/>
                  </a:lnTo>
                  <a:lnTo>
                    <a:pt x="2644775" y="3600605"/>
                  </a:lnTo>
                  <a:lnTo>
                    <a:pt x="2620963" y="3551347"/>
                  </a:lnTo>
                  <a:lnTo>
                    <a:pt x="2555874" y="3551347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</p:sp>
        <p:sp>
          <p:nvSpPr>
            <p:cNvPr id="615" name="Group 1249"/>
            <p:cNvSpPr/>
            <p:nvPr/>
          </p:nvSpPr>
          <p:spPr>
            <a:xfrm>
              <a:off x="2047875" y="0"/>
              <a:ext cx="6734175" cy="4625491"/>
            </a:xfrm>
            <a:custGeom>
              <a:rect l="0" t="0" r="r" b="b"/>
              <a:pathLst>
                <a:path w="6734176" h="4625490">
                  <a:moveTo>
                    <a:pt x="507999" y="1461852"/>
                  </a:moveTo>
                  <a:lnTo>
                    <a:pt x="476250" y="1517469"/>
                  </a:lnTo>
                  <a:lnTo>
                    <a:pt x="507999" y="1566725"/>
                  </a:lnTo>
                  <a:lnTo>
                    <a:pt x="573088" y="1566725"/>
                  </a:lnTo>
                  <a:lnTo>
                    <a:pt x="596900" y="1517469"/>
                  </a:lnTo>
                  <a:lnTo>
                    <a:pt x="573088" y="1461852"/>
                  </a:lnTo>
                  <a:lnTo>
                    <a:pt x="507999" y="1461852"/>
                  </a:lnTo>
                  <a:close/>
                </a:path>
                <a:path w="6734176" h="4625490">
                  <a:moveTo>
                    <a:pt x="573088" y="314616"/>
                  </a:moveTo>
                  <a:lnTo>
                    <a:pt x="596900" y="266947"/>
                  </a:lnTo>
                  <a:lnTo>
                    <a:pt x="573088" y="209743"/>
                  </a:lnTo>
                  <a:lnTo>
                    <a:pt x="507999" y="209743"/>
                  </a:lnTo>
                  <a:lnTo>
                    <a:pt x="476250" y="266947"/>
                  </a:lnTo>
                  <a:lnTo>
                    <a:pt x="507999" y="314616"/>
                  </a:lnTo>
                  <a:lnTo>
                    <a:pt x="573088" y="314616"/>
                  </a:lnTo>
                  <a:close/>
                </a:path>
                <a:path w="6734176" h="4625490">
                  <a:moveTo>
                    <a:pt x="507999" y="3689587"/>
                  </a:moveTo>
                  <a:lnTo>
                    <a:pt x="476250" y="3745204"/>
                  </a:lnTo>
                  <a:lnTo>
                    <a:pt x="507999" y="3794460"/>
                  </a:lnTo>
                  <a:lnTo>
                    <a:pt x="573088" y="3794460"/>
                  </a:lnTo>
                  <a:lnTo>
                    <a:pt x="596900" y="3745204"/>
                  </a:lnTo>
                  <a:lnTo>
                    <a:pt x="573088" y="3689587"/>
                  </a:lnTo>
                  <a:lnTo>
                    <a:pt x="507999" y="3689587"/>
                  </a:lnTo>
                  <a:close/>
                </a:path>
                <a:path w="6734176" h="4625490">
                  <a:moveTo>
                    <a:pt x="507999" y="3826238"/>
                  </a:moveTo>
                  <a:lnTo>
                    <a:pt x="476250" y="3883442"/>
                  </a:lnTo>
                  <a:lnTo>
                    <a:pt x="507999" y="3931111"/>
                  </a:lnTo>
                  <a:lnTo>
                    <a:pt x="573088" y="3931111"/>
                  </a:lnTo>
                  <a:lnTo>
                    <a:pt x="596900" y="3883442"/>
                  </a:lnTo>
                  <a:lnTo>
                    <a:pt x="573088" y="3826238"/>
                  </a:lnTo>
                  <a:lnTo>
                    <a:pt x="507999" y="3826238"/>
                  </a:lnTo>
                  <a:close/>
                </a:path>
                <a:path w="6734176" h="4625490">
                  <a:moveTo>
                    <a:pt x="387349" y="4174223"/>
                  </a:moveTo>
                  <a:lnTo>
                    <a:pt x="355600" y="4229840"/>
                  </a:lnTo>
                  <a:lnTo>
                    <a:pt x="387349" y="4279096"/>
                  </a:lnTo>
                  <a:lnTo>
                    <a:pt x="452438" y="4279096"/>
                  </a:lnTo>
                  <a:lnTo>
                    <a:pt x="476250" y="4229840"/>
                  </a:lnTo>
                  <a:lnTo>
                    <a:pt x="452438" y="4174223"/>
                  </a:lnTo>
                  <a:lnTo>
                    <a:pt x="387349" y="4174223"/>
                  </a:lnTo>
                  <a:close/>
                </a:path>
                <a:path w="6734176" h="4625490">
                  <a:moveTo>
                    <a:pt x="507999" y="2858556"/>
                  </a:moveTo>
                  <a:lnTo>
                    <a:pt x="476250" y="2906225"/>
                  </a:lnTo>
                  <a:lnTo>
                    <a:pt x="507999" y="2963429"/>
                  </a:lnTo>
                  <a:lnTo>
                    <a:pt x="573088" y="2963429"/>
                  </a:lnTo>
                  <a:lnTo>
                    <a:pt x="596900" y="2906225"/>
                  </a:lnTo>
                  <a:lnTo>
                    <a:pt x="573088" y="2858556"/>
                  </a:lnTo>
                  <a:lnTo>
                    <a:pt x="507999" y="2858556"/>
                  </a:lnTo>
                  <a:close/>
                </a:path>
                <a:path w="6734176" h="4625490">
                  <a:moveTo>
                    <a:pt x="628649" y="556139"/>
                  </a:moveTo>
                  <a:lnTo>
                    <a:pt x="596900" y="613343"/>
                  </a:lnTo>
                  <a:lnTo>
                    <a:pt x="628649" y="661012"/>
                  </a:lnTo>
                  <a:lnTo>
                    <a:pt x="685801" y="661012"/>
                  </a:lnTo>
                  <a:lnTo>
                    <a:pt x="717550" y="613343"/>
                  </a:lnTo>
                  <a:lnTo>
                    <a:pt x="685801" y="556139"/>
                  </a:lnTo>
                  <a:lnTo>
                    <a:pt x="628649" y="556139"/>
                  </a:lnTo>
                  <a:close/>
                </a:path>
                <a:path w="6734176" h="4625490">
                  <a:moveTo>
                    <a:pt x="628649" y="3068300"/>
                  </a:moveTo>
                  <a:lnTo>
                    <a:pt x="596900" y="3115970"/>
                  </a:lnTo>
                  <a:lnTo>
                    <a:pt x="628649" y="3165228"/>
                  </a:lnTo>
                  <a:lnTo>
                    <a:pt x="685801" y="3165228"/>
                  </a:lnTo>
                  <a:lnTo>
                    <a:pt x="717550" y="3115970"/>
                  </a:lnTo>
                  <a:lnTo>
                    <a:pt x="685801" y="3068300"/>
                  </a:lnTo>
                  <a:lnTo>
                    <a:pt x="628649" y="3068300"/>
                  </a:lnTo>
                  <a:close/>
                </a:path>
                <a:path w="6734176" h="4625490">
                  <a:moveTo>
                    <a:pt x="628649" y="3204951"/>
                  </a:moveTo>
                  <a:lnTo>
                    <a:pt x="596900" y="3252620"/>
                  </a:lnTo>
                  <a:lnTo>
                    <a:pt x="628649" y="3309824"/>
                  </a:lnTo>
                  <a:lnTo>
                    <a:pt x="685801" y="3309824"/>
                  </a:lnTo>
                  <a:lnTo>
                    <a:pt x="717550" y="3252620"/>
                  </a:lnTo>
                  <a:lnTo>
                    <a:pt x="685801" y="3204951"/>
                  </a:lnTo>
                  <a:lnTo>
                    <a:pt x="628649" y="3204951"/>
                  </a:lnTo>
                  <a:close/>
                </a:path>
                <a:path w="6734176" h="4625490">
                  <a:moveTo>
                    <a:pt x="628649" y="3341603"/>
                  </a:moveTo>
                  <a:lnTo>
                    <a:pt x="596900" y="3398807"/>
                  </a:lnTo>
                  <a:lnTo>
                    <a:pt x="628649" y="3446476"/>
                  </a:lnTo>
                  <a:lnTo>
                    <a:pt x="685801" y="3446476"/>
                  </a:lnTo>
                  <a:lnTo>
                    <a:pt x="717550" y="3398807"/>
                  </a:lnTo>
                  <a:lnTo>
                    <a:pt x="685801" y="3341603"/>
                  </a:lnTo>
                  <a:lnTo>
                    <a:pt x="628649" y="3341603"/>
                  </a:lnTo>
                  <a:close/>
                </a:path>
                <a:path w="6734176" h="4625490">
                  <a:moveTo>
                    <a:pt x="628649" y="3479843"/>
                  </a:moveTo>
                  <a:lnTo>
                    <a:pt x="596900" y="3535460"/>
                  </a:lnTo>
                  <a:lnTo>
                    <a:pt x="628649" y="3584716"/>
                  </a:lnTo>
                  <a:lnTo>
                    <a:pt x="685801" y="3584716"/>
                  </a:lnTo>
                  <a:lnTo>
                    <a:pt x="717550" y="3535460"/>
                  </a:lnTo>
                  <a:lnTo>
                    <a:pt x="685801" y="3479843"/>
                  </a:lnTo>
                  <a:lnTo>
                    <a:pt x="628649" y="3479843"/>
                  </a:lnTo>
                  <a:close/>
                </a:path>
                <a:path w="6734176" h="4625490">
                  <a:moveTo>
                    <a:pt x="628649" y="144596"/>
                  </a:moveTo>
                  <a:lnTo>
                    <a:pt x="596900" y="193852"/>
                  </a:lnTo>
                  <a:lnTo>
                    <a:pt x="628649" y="249469"/>
                  </a:lnTo>
                  <a:lnTo>
                    <a:pt x="685801" y="249469"/>
                  </a:lnTo>
                  <a:lnTo>
                    <a:pt x="717550" y="193852"/>
                  </a:lnTo>
                  <a:lnTo>
                    <a:pt x="685801" y="144596"/>
                  </a:lnTo>
                  <a:lnTo>
                    <a:pt x="628649" y="144596"/>
                  </a:lnTo>
                  <a:close/>
                </a:path>
                <a:path w="6734176" h="4625490">
                  <a:moveTo>
                    <a:pt x="628649" y="419487"/>
                  </a:moveTo>
                  <a:lnTo>
                    <a:pt x="596900" y="476691"/>
                  </a:lnTo>
                  <a:lnTo>
                    <a:pt x="628649" y="524360"/>
                  </a:lnTo>
                  <a:lnTo>
                    <a:pt x="685801" y="524360"/>
                  </a:lnTo>
                  <a:lnTo>
                    <a:pt x="717550" y="476691"/>
                  </a:lnTo>
                  <a:lnTo>
                    <a:pt x="685801" y="419487"/>
                  </a:lnTo>
                  <a:lnTo>
                    <a:pt x="628649" y="419487"/>
                  </a:lnTo>
                  <a:close/>
                </a:path>
                <a:path w="6734176" h="4625490">
                  <a:moveTo>
                    <a:pt x="628649" y="2922115"/>
                  </a:moveTo>
                  <a:lnTo>
                    <a:pt x="596900" y="2979319"/>
                  </a:lnTo>
                  <a:lnTo>
                    <a:pt x="628649" y="3026988"/>
                  </a:lnTo>
                  <a:lnTo>
                    <a:pt x="685801" y="3026988"/>
                  </a:lnTo>
                  <a:lnTo>
                    <a:pt x="717550" y="2979319"/>
                  </a:lnTo>
                  <a:lnTo>
                    <a:pt x="685801" y="2922115"/>
                  </a:lnTo>
                  <a:lnTo>
                    <a:pt x="628649" y="2922115"/>
                  </a:lnTo>
                  <a:close/>
                </a:path>
                <a:path w="6734176" h="4625490">
                  <a:moveTo>
                    <a:pt x="628649" y="282836"/>
                  </a:moveTo>
                  <a:lnTo>
                    <a:pt x="596900" y="330505"/>
                  </a:lnTo>
                  <a:lnTo>
                    <a:pt x="628649" y="387709"/>
                  </a:lnTo>
                  <a:lnTo>
                    <a:pt x="685801" y="387709"/>
                  </a:lnTo>
                  <a:lnTo>
                    <a:pt x="717550" y="330505"/>
                  </a:lnTo>
                  <a:lnTo>
                    <a:pt x="685801" y="282836"/>
                  </a:lnTo>
                  <a:lnTo>
                    <a:pt x="628649" y="282836"/>
                  </a:lnTo>
                  <a:close/>
                </a:path>
                <a:path w="6734176" h="4625490">
                  <a:moveTo>
                    <a:pt x="628649" y="3762680"/>
                  </a:moveTo>
                  <a:lnTo>
                    <a:pt x="596900" y="3810349"/>
                  </a:lnTo>
                  <a:lnTo>
                    <a:pt x="628649" y="3867553"/>
                  </a:lnTo>
                  <a:lnTo>
                    <a:pt x="685801" y="3867553"/>
                  </a:lnTo>
                  <a:lnTo>
                    <a:pt x="717550" y="3810349"/>
                  </a:lnTo>
                  <a:lnTo>
                    <a:pt x="685801" y="3762680"/>
                  </a:lnTo>
                  <a:lnTo>
                    <a:pt x="628649" y="3762680"/>
                  </a:lnTo>
                  <a:close/>
                </a:path>
                <a:path w="6734176" h="4625490">
                  <a:moveTo>
                    <a:pt x="507999" y="3972424"/>
                  </a:moveTo>
                  <a:lnTo>
                    <a:pt x="476250" y="4020093"/>
                  </a:lnTo>
                  <a:lnTo>
                    <a:pt x="507999" y="4077297"/>
                  </a:lnTo>
                  <a:lnTo>
                    <a:pt x="573088" y="4077297"/>
                  </a:lnTo>
                  <a:lnTo>
                    <a:pt x="596900" y="4020093"/>
                  </a:lnTo>
                  <a:lnTo>
                    <a:pt x="573088" y="3972424"/>
                  </a:lnTo>
                  <a:lnTo>
                    <a:pt x="507999" y="3972424"/>
                  </a:lnTo>
                  <a:close/>
                </a:path>
                <a:path w="6734176" h="4625490">
                  <a:moveTo>
                    <a:pt x="628649" y="3624439"/>
                  </a:moveTo>
                  <a:lnTo>
                    <a:pt x="596900" y="3673697"/>
                  </a:lnTo>
                  <a:lnTo>
                    <a:pt x="628649" y="3721367"/>
                  </a:lnTo>
                  <a:lnTo>
                    <a:pt x="685801" y="3721367"/>
                  </a:lnTo>
                  <a:lnTo>
                    <a:pt x="717550" y="3673697"/>
                  </a:lnTo>
                  <a:lnTo>
                    <a:pt x="685801" y="3624439"/>
                  </a:lnTo>
                  <a:lnTo>
                    <a:pt x="628649" y="3624439"/>
                  </a:lnTo>
                  <a:close/>
                </a:path>
                <a:path w="6734176" h="4625490">
                  <a:moveTo>
                    <a:pt x="628649" y="1671596"/>
                  </a:moveTo>
                  <a:lnTo>
                    <a:pt x="596900" y="1727213"/>
                  </a:lnTo>
                  <a:lnTo>
                    <a:pt x="628649" y="1776469"/>
                  </a:lnTo>
                  <a:lnTo>
                    <a:pt x="685801" y="1776469"/>
                  </a:lnTo>
                  <a:lnTo>
                    <a:pt x="717550" y="1727213"/>
                  </a:lnTo>
                  <a:lnTo>
                    <a:pt x="685801" y="1671596"/>
                  </a:lnTo>
                  <a:lnTo>
                    <a:pt x="628649" y="1671596"/>
                  </a:lnTo>
                  <a:close/>
                </a:path>
                <a:path w="6734176" h="4625490">
                  <a:moveTo>
                    <a:pt x="330202" y="1291833"/>
                  </a:moveTo>
                  <a:lnTo>
                    <a:pt x="355600" y="1234629"/>
                  </a:lnTo>
                  <a:lnTo>
                    <a:pt x="330202" y="1186960"/>
                  </a:lnTo>
                  <a:lnTo>
                    <a:pt x="266699" y="1186960"/>
                  </a:lnTo>
                  <a:lnTo>
                    <a:pt x="234950" y="1234629"/>
                  </a:lnTo>
                  <a:lnTo>
                    <a:pt x="266699" y="1291833"/>
                  </a:lnTo>
                  <a:lnTo>
                    <a:pt x="330202" y="1291833"/>
                  </a:lnTo>
                  <a:close/>
                </a:path>
                <a:path w="6734176" h="4625490">
                  <a:moveTo>
                    <a:pt x="330202" y="1711321"/>
                  </a:moveTo>
                  <a:lnTo>
                    <a:pt x="355600" y="1654117"/>
                  </a:lnTo>
                  <a:lnTo>
                    <a:pt x="330202" y="1606448"/>
                  </a:lnTo>
                  <a:lnTo>
                    <a:pt x="266699" y="1606448"/>
                  </a:lnTo>
                  <a:lnTo>
                    <a:pt x="234950" y="1654117"/>
                  </a:lnTo>
                  <a:lnTo>
                    <a:pt x="266699" y="1711321"/>
                  </a:lnTo>
                  <a:lnTo>
                    <a:pt x="330202" y="1711321"/>
                  </a:lnTo>
                  <a:close/>
                </a:path>
                <a:path w="6734176" h="4625490">
                  <a:moveTo>
                    <a:pt x="330202" y="177965"/>
                  </a:moveTo>
                  <a:lnTo>
                    <a:pt x="355600" y="128709"/>
                  </a:lnTo>
                  <a:lnTo>
                    <a:pt x="330202" y="73092"/>
                  </a:lnTo>
                  <a:lnTo>
                    <a:pt x="266699" y="73092"/>
                  </a:lnTo>
                  <a:lnTo>
                    <a:pt x="234950" y="128709"/>
                  </a:lnTo>
                  <a:lnTo>
                    <a:pt x="266699" y="177965"/>
                  </a:lnTo>
                  <a:lnTo>
                    <a:pt x="330202" y="177965"/>
                  </a:lnTo>
                  <a:close/>
                </a:path>
                <a:path w="6734176" h="4625490">
                  <a:moveTo>
                    <a:pt x="330202" y="872345"/>
                  </a:moveTo>
                  <a:lnTo>
                    <a:pt x="355600" y="823089"/>
                  </a:lnTo>
                  <a:lnTo>
                    <a:pt x="330202" y="767472"/>
                  </a:lnTo>
                  <a:lnTo>
                    <a:pt x="266699" y="767472"/>
                  </a:lnTo>
                  <a:lnTo>
                    <a:pt x="234950" y="823089"/>
                  </a:lnTo>
                  <a:lnTo>
                    <a:pt x="266699" y="872345"/>
                  </a:lnTo>
                  <a:lnTo>
                    <a:pt x="330202" y="872345"/>
                  </a:lnTo>
                  <a:close/>
                </a:path>
                <a:path w="6734176" h="4625490">
                  <a:moveTo>
                    <a:pt x="330202" y="1428484"/>
                  </a:moveTo>
                  <a:lnTo>
                    <a:pt x="355600" y="1380815"/>
                  </a:lnTo>
                  <a:lnTo>
                    <a:pt x="330202" y="1323611"/>
                  </a:lnTo>
                  <a:lnTo>
                    <a:pt x="266699" y="1323611"/>
                  </a:lnTo>
                  <a:lnTo>
                    <a:pt x="234950" y="1380815"/>
                  </a:lnTo>
                  <a:lnTo>
                    <a:pt x="266699" y="1428484"/>
                  </a:lnTo>
                  <a:lnTo>
                    <a:pt x="330202" y="1428484"/>
                  </a:lnTo>
                  <a:close/>
                </a:path>
                <a:path w="6734176" h="4625490">
                  <a:moveTo>
                    <a:pt x="330202" y="1566725"/>
                  </a:moveTo>
                  <a:lnTo>
                    <a:pt x="355600" y="1517469"/>
                  </a:lnTo>
                  <a:lnTo>
                    <a:pt x="330202" y="1461852"/>
                  </a:lnTo>
                  <a:lnTo>
                    <a:pt x="266699" y="1461852"/>
                  </a:lnTo>
                  <a:lnTo>
                    <a:pt x="234950" y="1517469"/>
                  </a:lnTo>
                  <a:lnTo>
                    <a:pt x="266699" y="1566725"/>
                  </a:lnTo>
                  <a:lnTo>
                    <a:pt x="330202" y="1566725"/>
                  </a:lnTo>
                  <a:close/>
                </a:path>
                <a:path w="6734176" h="4625490">
                  <a:moveTo>
                    <a:pt x="330202" y="1008996"/>
                  </a:moveTo>
                  <a:lnTo>
                    <a:pt x="355600" y="959740"/>
                  </a:lnTo>
                  <a:lnTo>
                    <a:pt x="330202" y="904123"/>
                  </a:lnTo>
                  <a:lnTo>
                    <a:pt x="266699" y="904123"/>
                  </a:lnTo>
                  <a:lnTo>
                    <a:pt x="234950" y="959740"/>
                  </a:lnTo>
                  <a:lnTo>
                    <a:pt x="266699" y="1008996"/>
                  </a:lnTo>
                  <a:lnTo>
                    <a:pt x="330202" y="1008996"/>
                  </a:lnTo>
                  <a:close/>
                </a:path>
                <a:path w="6734176" h="4625490">
                  <a:moveTo>
                    <a:pt x="266699" y="2858556"/>
                  </a:moveTo>
                  <a:lnTo>
                    <a:pt x="234950" y="2906225"/>
                  </a:lnTo>
                  <a:lnTo>
                    <a:pt x="266699" y="2963429"/>
                  </a:lnTo>
                  <a:lnTo>
                    <a:pt x="330202" y="2963429"/>
                  </a:lnTo>
                  <a:lnTo>
                    <a:pt x="355600" y="2906225"/>
                  </a:lnTo>
                  <a:lnTo>
                    <a:pt x="330202" y="2858556"/>
                  </a:lnTo>
                  <a:lnTo>
                    <a:pt x="266699" y="2858556"/>
                  </a:lnTo>
                  <a:close/>
                </a:path>
                <a:path w="6734176" h="4625490">
                  <a:moveTo>
                    <a:pt x="266699" y="2575719"/>
                  </a:moveTo>
                  <a:lnTo>
                    <a:pt x="234950" y="2631336"/>
                  </a:lnTo>
                  <a:lnTo>
                    <a:pt x="266699" y="2680592"/>
                  </a:lnTo>
                  <a:lnTo>
                    <a:pt x="330202" y="2680592"/>
                  </a:lnTo>
                  <a:lnTo>
                    <a:pt x="355600" y="2631336"/>
                  </a:lnTo>
                  <a:lnTo>
                    <a:pt x="330202" y="2575719"/>
                  </a:lnTo>
                  <a:lnTo>
                    <a:pt x="266699" y="2575719"/>
                  </a:lnTo>
                  <a:close/>
                </a:path>
                <a:path w="6734176" h="4625490">
                  <a:moveTo>
                    <a:pt x="266699" y="3689587"/>
                  </a:moveTo>
                  <a:lnTo>
                    <a:pt x="234950" y="3745204"/>
                  </a:lnTo>
                  <a:lnTo>
                    <a:pt x="266699" y="3794460"/>
                  </a:lnTo>
                  <a:lnTo>
                    <a:pt x="330202" y="3794460"/>
                  </a:lnTo>
                  <a:lnTo>
                    <a:pt x="355600" y="3745204"/>
                  </a:lnTo>
                  <a:lnTo>
                    <a:pt x="330202" y="3689587"/>
                  </a:lnTo>
                  <a:lnTo>
                    <a:pt x="266699" y="3689587"/>
                  </a:lnTo>
                  <a:close/>
                </a:path>
                <a:path w="6734176" h="4625490">
                  <a:moveTo>
                    <a:pt x="266699" y="3826238"/>
                  </a:moveTo>
                  <a:lnTo>
                    <a:pt x="234950" y="3883442"/>
                  </a:lnTo>
                  <a:lnTo>
                    <a:pt x="266699" y="3931111"/>
                  </a:lnTo>
                  <a:lnTo>
                    <a:pt x="330202" y="3931111"/>
                  </a:lnTo>
                  <a:lnTo>
                    <a:pt x="355600" y="3883442"/>
                  </a:lnTo>
                  <a:lnTo>
                    <a:pt x="330202" y="3826238"/>
                  </a:lnTo>
                  <a:lnTo>
                    <a:pt x="266699" y="3826238"/>
                  </a:lnTo>
                  <a:close/>
                </a:path>
                <a:path w="6734176" h="4625490">
                  <a:moveTo>
                    <a:pt x="266699" y="3972424"/>
                  </a:moveTo>
                  <a:lnTo>
                    <a:pt x="234950" y="4020093"/>
                  </a:lnTo>
                  <a:lnTo>
                    <a:pt x="266699" y="4077297"/>
                  </a:lnTo>
                  <a:lnTo>
                    <a:pt x="330202" y="4077297"/>
                  </a:lnTo>
                  <a:lnTo>
                    <a:pt x="355600" y="4020093"/>
                  </a:lnTo>
                  <a:lnTo>
                    <a:pt x="330202" y="3972424"/>
                  </a:lnTo>
                  <a:lnTo>
                    <a:pt x="266699" y="3972424"/>
                  </a:lnTo>
                  <a:close/>
                </a:path>
                <a:path w="6734176" h="4625490">
                  <a:moveTo>
                    <a:pt x="266699" y="4109075"/>
                  </a:moveTo>
                  <a:lnTo>
                    <a:pt x="234950" y="4158331"/>
                  </a:lnTo>
                  <a:lnTo>
                    <a:pt x="266699" y="4213948"/>
                  </a:lnTo>
                  <a:lnTo>
                    <a:pt x="330202" y="4213948"/>
                  </a:lnTo>
                  <a:lnTo>
                    <a:pt x="355600" y="4158331"/>
                  </a:lnTo>
                  <a:lnTo>
                    <a:pt x="330202" y="4109075"/>
                  </a:lnTo>
                  <a:lnTo>
                    <a:pt x="266699" y="4109075"/>
                  </a:lnTo>
                  <a:close/>
                </a:path>
                <a:path w="6734176" h="4625490">
                  <a:moveTo>
                    <a:pt x="266699" y="3551347"/>
                  </a:moveTo>
                  <a:lnTo>
                    <a:pt x="234950" y="3600605"/>
                  </a:lnTo>
                  <a:lnTo>
                    <a:pt x="266699" y="3657809"/>
                  </a:lnTo>
                  <a:lnTo>
                    <a:pt x="330202" y="3657809"/>
                  </a:lnTo>
                  <a:lnTo>
                    <a:pt x="355600" y="3600605"/>
                  </a:lnTo>
                  <a:lnTo>
                    <a:pt x="330202" y="3551347"/>
                  </a:lnTo>
                  <a:lnTo>
                    <a:pt x="266699" y="3551347"/>
                  </a:lnTo>
                  <a:close/>
                </a:path>
                <a:path w="6734176" h="4625490">
                  <a:moveTo>
                    <a:pt x="330202" y="1847972"/>
                  </a:moveTo>
                  <a:lnTo>
                    <a:pt x="355600" y="1792355"/>
                  </a:lnTo>
                  <a:lnTo>
                    <a:pt x="330202" y="1743099"/>
                  </a:lnTo>
                  <a:lnTo>
                    <a:pt x="266699" y="1743099"/>
                  </a:lnTo>
                  <a:lnTo>
                    <a:pt x="234950" y="1792355"/>
                  </a:lnTo>
                  <a:lnTo>
                    <a:pt x="266699" y="1847972"/>
                  </a:lnTo>
                  <a:lnTo>
                    <a:pt x="330202" y="1847972"/>
                  </a:lnTo>
                  <a:close/>
                </a:path>
                <a:path w="6734176" h="4625490">
                  <a:moveTo>
                    <a:pt x="266699" y="2995207"/>
                  </a:moveTo>
                  <a:lnTo>
                    <a:pt x="234950" y="3042876"/>
                  </a:lnTo>
                  <a:lnTo>
                    <a:pt x="266699" y="3100080"/>
                  </a:lnTo>
                  <a:lnTo>
                    <a:pt x="330202" y="3100080"/>
                  </a:lnTo>
                  <a:lnTo>
                    <a:pt x="355600" y="3042876"/>
                  </a:lnTo>
                  <a:lnTo>
                    <a:pt x="330202" y="2995207"/>
                  </a:lnTo>
                  <a:lnTo>
                    <a:pt x="266699" y="2995207"/>
                  </a:lnTo>
                  <a:close/>
                </a:path>
                <a:path w="6734176" h="4625490">
                  <a:moveTo>
                    <a:pt x="266699" y="3414695"/>
                  </a:moveTo>
                  <a:lnTo>
                    <a:pt x="234950" y="3463951"/>
                  </a:lnTo>
                  <a:lnTo>
                    <a:pt x="266699" y="3519568"/>
                  </a:lnTo>
                  <a:lnTo>
                    <a:pt x="330202" y="3519568"/>
                  </a:lnTo>
                  <a:lnTo>
                    <a:pt x="355600" y="3463951"/>
                  </a:lnTo>
                  <a:lnTo>
                    <a:pt x="330202" y="3414695"/>
                  </a:lnTo>
                  <a:lnTo>
                    <a:pt x="266699" y="3414695"/>
                  </a:lnTo>
                  <a:close/>
                </a:path>
                <a:path w="6734176" h="4625490">
                  <a:moveTo>
                    <a:pt x="266699" y="3270099"/>
                  </a:moveTo>
                  <a:lnTo>
                    <a:pt x="234950" y="3325716"/>
                  </a:lnTo>
                  <a:lnTo>
                    <a:pt x="266699" y="3374972"/>
                  </a:lnTo>
                  <a:lnTo>
                    <a:pt x="330202" y="3374972"/>
                  </a:lnTo>
                  <a:lnTo>
                    <a:pt x="355600" y="3325716"/>
                  </a:lnTo>
                  <a:lnTo>
                    <a:pt x="330202" y="3270099"/>
                  </a:lnTo>
                  <a:lnTo>
                    <a:pt x="266699" y="3270099"/>
                  </a:lnTo>
                  <a:close/>
                </a:path>
                <a:path w="6734176" h="4625490">
                  <a:moveTo>
                    <a:pt x="266699" y="3131859"/>
                  </a:moveTo>
                  <a:lnTo>
                    <a:pt x="234950" y="3189063"/>
                  </a:lnTo>
                  <a:lnTo>
                    <a:pt x="266699" y="3236732"/>
                  </a:lnTo>
                  <a:lnTo>
                    <a:pt x="330202" y="3236732"/>
                  </a:lnTo>
                  <a:lnTo>
                    <a:pt x="355600" y="3189063"/>
                  </a:lnTo>
                  <a:lnTo>
                    <a:pt x="330202" y="3131859"/>
                  </a:lnTo>
                  <a:lnTo>
                    <a:pt x="266699" y="3131859"/>
                  </a:lnTo>
                  <a:close/>
                </a:path>
                <a:path w="6734176" h="4625490">
                  <a:moveTo>
                    <a:pt x="266699" y="4245726"/>
                  </a:moveTo>
                  <a:lnTo>
                    <a:pt x="234950" y="4302930"/>
                  </a:lnTo>
                  <a:lnTo>
                    <a:pt x="266699" y="4350599"/>
                  </a:lnTo>
                  <a:lnTo>
                    <a:pt x="330202" y="4350599"/>
                  </a:lnTo>
                  <a:lnTo>
                    <a:pt x="355600" y="4302930"/>
                  </a:lnTo>
                  <a:lnTo>
                    <a:pt x="330202" y="4245726"/>
                  </a:lnTo>
                  <a:lnTo>
                    <a:pt x="266699" y="4245726"/>
                  </a:lnTo>
                  <a:close/>
                </a:path>
                <a:path w="6734176" h="4625490">
                  <a:moveTo>
                    <a:pt x="88901" y="2122864"/>
                  </a:moveTo>
                  <a:lnTo>
                    <a:pt x="120650" y="2075195"/>
                  </a:lnTo>
                  <a:lnTo>
                    <a:pt x="88901" y="2017991"/>
                  </a:lnTo>
                  <a:lnTo>
                    <a:pt x="23812" y="2017991"/>
                  </a:lnTo>
                  <a:lnTo>
                    <a:pt x="0" y="2075195"/>
                  </a:lnTo>
                  <a:lnTo>
                    <a:pt x="23812" y="2122864"/>
                  </a:lnTo>
                  <a:lnTo>
                    <a:pt x="88901" y="2122864"/>
                  </a:lnTo>
                  <a:close/>
                </a:path>
                <a:path w="6734176" h="4625490">
                  <a:moveTo>
                    <a:pt x="88901" y="451268"/>
                  </a:moveTo>
                  <a:lnTo>
                    <a:pt x="120650" y="403598"/>
                  </a:lnTo>
                  <a:lnTo>
                    <a:pt x="88901" y="354340"/>
                  </a:lnTo>
                  <a:lnTo>
                    <a:pt x="23812" y="354340"/>
                  </a:lnTo>
                  <a:lnTo>
                    <a:pt x="0" y="403598"/>
                  </a:lnTo>
                  <a:lnTo>
                    <a:pt x="23812" y="451268"/>
                  </a:lnTo>
                  <a:lnTo>
                    <a:pt x="88901" y="451268"/>
                  </a:lnTo>
                  <a:close/>
                </a:path>
                <a:path w="6734176" h="4625490">
                  <a:moveTo>
                    <a:pt x="88901" y="177965"/>
                  </a:moveTo>
                  <a:lnTo>
                    <a:pt x="120650" y="128709"/>
                  </a:lnTo>
                  <a:lnTo>
                    <a:pt x="88901" y="73092"/>
                  </a:lnTo>
                  <a:lnTo>
                    <a:pt x="23812" y="73092"/>
                  </a:lnTo>
                  <a:lnTo>
                    <a:pt x="0" y="128709"/>
                  </a:lnTo>
                  <a:lnTo>
                    <a:pt x="23812" y="177965"/>
                  </a:lnTo>
                  <a:lnTo>
                    <a:pt x="88901" y="177965"/>
                  </a:lnTo>
                  <a:close/>
                </a:path>
                <a:path w="6734176" h="4625490">
                  <a:moveTo>
                    <a:pt x="88901" y="872345"/>
                  </a:moveTo>
                  <a:lnTo>
                    <a:pt x="120650" y="823089"/>
                  </a:lnTo>
                  <a:lnTo>
                    <a:pt x="88901" y="767472"/>
                  </a:lnTo>
                  <a:lnTo>
                    <a:pt x="23812" y="767472"/>
                  </a:lnTo>
                  <a:lnTo>
                    <a:pt x="0" y="823089"/>
                  </a:lnTo>
                  <a:lnTo>
                    <a:pt x="23812" y="872345"/>
                  </a:lnTo>
                  <a:lnTo>
                    <a:pt x="88901" y="872345"/>
                  </a:lnTo>
                  <a:close/>
                </a:path>
                <a:path w="6734176" h="4625490">
                  <a:moveTo>
                    <a:pt x="88901" y="1711321"/>
                  </a:moveTo>
                  <a:lnTo>
                    <a:pt x="120650" y="1654117"/>
                  </a:lnTo>
                  <a:lnTo>
                    <a:pt x="88901" y="1606448"/>
                  </a:lnTo>
                  <a:lnTo>
                    <a:pt x="23812" y="1606448"/>
                  </a:lnTo>
                  <a:lnTo>
                    <a:pt x="0" y="1654117"/>
                  </a:lnTo>
                  <a:lnTo>
                    <a:pt x="23812" y="1711321"/>
                  </a:lnTo>
                  <a:lnTo>
                    <a:pt x="88901" y="1711321"/>
                  </a:lnTo>
                  <a:close/>
                </a:path>
                <a:path w="6734176" h="4625490">
                  <a:moveTo>
                    <a:pt x="88901" y="734104"/>
                  </a:moveTo>
                  <a:lnTo>
                    <a:pt x="120650" y="678487"/>
                  </a:lnTo>
                  <a:lnTo>
                    <a:pt x="88901" y="629231"/>
                  </a:lnTo>
                  <a:lnTo>
                    <a:pt x="23812" y="629231"/>
                  </a:lnTo>
                  <a:lnTo>
                    <a:pt x="0" y="678487"/>
                  </a:lnTo>
                  <a:lnTo>
                    <a:pt x="23812" y="734104"/>
                  </a:lnTo>
                  <a:lnTo>
                    <a:pt x="88901" y="734104"/>
                  </a:lnTo>
                  <a:close/>
                </a:path>
                <a:path w="6734176" h="4625490">
                  <a:moveTo>
                    <a:pt x="146050" y="3341603"/>
                  </a:moveTo>
                  <a:lnTo>
                    <a:pt x="120650" y="3398807"/>
                  </a:lnTo>
                  <a:lnTo>
                    <a:pt x="146050" y="3446476"/>
                  </a:lnTo>
                  <a:lnTo>
                    <a:pt x="209550" y="3446476"/>
                  </a:lnTo>
                  <a:lnTo>
                    <a:pt x="234950" y="3398807"/>
                  </a:lnTo>
                  <a:lnTo>
                    <a:pt x="209550" y="3341603"/>
                  </a:lnTo>
                  <a:lnTo>
                    <a:pt x="146050" y="3341603"/>
                  </a:lnTo>
                  <a:close/>
                </a:path>
                <a:path w="6734176" h="4625490">
                  <a:moveTo>
                    <a:pt x="23812" y="2858556"/>
                  </a:moveTo>
                  <a:lnTo>
                    <a:pt x="0" y="2906225"/>
                  </a:lnTo>
                  <a:lnTo>
                    <a:pt x="23812" y="2963429"/>
                  </a:lnTo>
                  <a:lnTo>
                    <a:pt x="88901" y="2963429"/>
                  </a:lnTo>
                  <a:lnTo>
                    <a:pt x="120650" y="2906225"/>
                  </a:lnTo>
                  <a:lnTo>
                    <a:pt x="88901" y="2858556"/>
                  </a:lnTo>
                  <a:lnTo>
                    <a:pt x="23812" y="2858556"/>
                  </a:lnTo>
                  <a:close/>
                </a:path>
                <a:path w="6734176" h="4625490">
                  <a:moveTo>
                    <a:pt x="23812" y="3131859"/>
                  </a:moveTo>
                  <a:lnTo>
                    <a:pt x="0" y="3189063"/>
                  </a:lnTo>
                  <a:lnTo>
                    <a:pt x="23812" y="3236732"/>
                  </a:lnTo>
                  <a:lnTo>
                    <a:pt x="88901" y="3236732"/>
                  </a:lnTo>
                  <a:lnTo>
                    <a:pt x="120650" y="3189063"/>
                  </a:lnTo>
                  <a:lnTo>
                    <a:pt x="88901" y="3131859"/>
                  </a:lnTo>
                  <a:lnTo>
                    <a:pt x="23812" y="3131859"/>
                  </a:lnTo>
                  <a:close/>
                </a:path>
                <a:path w="6734176" h="4625490">
                  <a:moveTo>
                    <a:pt x="23812" y="2995207"/>
                  </a:moveTo>
                  <a:lnTo>
                    <a:pt x="0" y="3042876"/>
                  </a:lnTo>
                  <a:lnTo>
                    <a:pt x="23812" y="3100080"/>
                  </a:lnTo>
                  <a:lnTo>
                    <a:pt x="88901" y="3100080"/>
                  </a:lnTo>
                  <a:lnTo>
                    <a:pt x="120650" y="3042876"/>
                  </a:lnTo>
                  <a:lnTo>
                    <a:pt x="88901" y="2995207"/>
                  </a:lnTo>
                  <a:lnTo>
                    <a:pt x="23812" y="2995207"/>
                  </a:lnTo>
                  <a:close/>
                </a:path>
                <a:path w="6734176" h="4625490">
                  <a:moveTo>
                    <a:pt x="88901" y="314616"/>
                  </a:moveTo>
                  <a:lnTo>
                    <a:pt x="120650" y="266947"/>
                  </a:lnTo>
                  <a:lnTo>
                    <a:pt x="88901" y="209743"/>
                  </a:lnTo>
                  <a:lnTo>
                    <a:pt x="23812" y="209743"/>
                  </a:lnTo>
                  <a:lnTo>
                    <a:pt x="0" y="266947"/>
                  </a:lnTo>
                  <a:lnTo>
                    <a:pt x="23812" y="314616"/>
                  </a:lnTo>
                  <a:lnTo>
                    <a:pt x="88901" y="314616"/>
                  </a:lnTo>
                  <a:close/>
                </a:path>
                <a:path w="6734176" h="4625490">
                  <a:moveTo>
                    <a:pt x="88901" y="1847972"/>
                  </a:moveTo>
                  <a:lnTo>
                    <a:pt x="120650" y="1792355"/>
                  </a:lnTo>
                  <a:lnTo>
                    <a:pt x="88901" y="1743099"/>
                  </a:lnTo>
                  <a:lnTo>
                    <a:pt x="23812" y="1743099"/>
                  </a:lnTo>
                  <a:lnTo>
                    <a:pt x="0" y="1792355"/>
                  </a:lnTo>
                  <a:lnTo>
                    <a:pt x="23812" y="1847972"/>
                  </a:lnTo>
                  <a:lnTo>
                    <a:pt x="88901" y="1847972"/>
                  </a:lnTo>
                  <a:close/>
                </a:path>
                <a:path w="6734176" h="4625490">
                  <a:moveTo>
                    <a:pt x="88901" y="2261104"/>
                  </a:moveTo>
                  <a:lnTo>
                    <a:pt x="120650" y="2211846"/>
                  </a:lnTo>
                  <a:lnTo>
                    <a:pt x="88901" y="2164176"/>
                  </a:lnTo>
                  <a:lnTo>
                    <a:pt x="23812" y="2164176"/>
                  </a:lnTo>
                  <a:lnTo>
                    <a:pt x="0" y="2211846"/>
                  </a:lnTo>
                  <a:lnTo>
                    <a:pt x="23812" y="2261104"/>
                  </a:lnTo>
                  <a:lnTo>
                    <a:pt x="88901" y="2261104"/>
                  </a:lnTo>
                  <a:close/>
                </a:path>
                <a:path w="6734176" h="4625490">
                  <a:moveTo>
                    <a:pt x="266699" y="4383967"/>
                  </a:moveTo>
                  <a:lnTo>
                    <a:pt x="234950" y="4439584"/>
                  </a:lnTo>
                  <a:lnTo>
                    <a:pt x="266699" y="4488840"/>
                  </a:lnTo>
                  <a:lnTo>
                    <a:pt x="330202" y="4488840"/>
                  </a:lnTo>
                  <a:lnTo>
                    <a:pt x="355600" y="4439584"/>
                  </a:lnTo>
                  <a:lnTo>
                    <a:pt x="330202" y="4383967"/>
                  </a:lnTo>
                  <a:lnTo>
                    <a:pt x="266699" y="4383967"/>
                  </a:lnTo>
                  <a:close/>
                </a:path>
                <a:path w="6734176" h="4625490">
                  <a:moveTo>
                    <a:pt x="88901" y="2405700"/>
                  </a:moveTo>
                  <a:lnTo>
                    <a:pt x="120650" y="2348496"/>
                  </a:lnTo>
                  <a:lnTo>
                    <a:pt x="88901" y="2300827"/>
                  </a:lnTo>
                  <a:lnTo>
                    <a:pt x="23812" y="2300827"/>
                  </a:lnTo>
                  <a:lnTo>
                    <a:pt x="0" y="2348496"/>
                  </a:lnTo>
                  <a:lnTo>
                    <a:pt x="23812" y="2405700"/>
                  </a:lnTo>
                  <a:lnTo>
                    <a:pt x="88901" y="2405700"/>
                  </a:lnTo>
                  <a:close/>
                </a:path>
                <a:path w="6734176" h="4625490">
                  <a:moveTo>
                    <a:pt x="387349" y="1396704"/>
                  </a:moveTo>
                  <a:lnTo>
                    <a:pt x="355600" y="1444373"/>
                  </a:lnTo>
                  <a:lnTo>
                    <a:pt x="387349" y="1501577"/>
                  </a:lnTo>
                  <a:lnTo>
                    <a:pt x="452438" y="1501577"/>
                  </a:lnTo>
                  <a:lnTo>
                    <a:pt x="476250" y="1444373"/>
                  </a:lnTo>
                  <a:lnTo>
                    <a:pt x="452438" y="1396704"/>
                  </a:lnTo>
                  <a:lnTo>
                    <a:pt x="387349" y="1396704"/>
                  </a:lnTo>
                  <a:close/>
                </a:path>
                <a:path w="6734176" h="4625490">
                  <a:moveTo>
                    <a:pt x="387349" y="1671596"/>
                  </a:moveTo>
                  <a:lnTo>
                    <a:pt x="355600" y="1727213"/>
                  </a:lnTo>
                  <a:lnTo>
                    <a:pt x="387349" y="1776469"/>
                  </a:lnTo>
                  <a:lnTo>
                    <a:pt x="452438" y="1776469"/>
                  </a:lnTo>
                  <a:lnTo>
                    <a:pt x="476250" y="1727213"/>
                  </a:lnTo>
                  <a:lnTo>
                    <a:pt x="452438" y="1671596"/>
                  </a:lnTo>
                  <a:lnTo>
                    <a:pt x="387349" y="1671596"/>
                  </a:lnTo>
                  <a:close/>
                </a:path>
                <a:path w="6734176" h="4625490">
                  <a:moveTo>
                    <a:pt x="387349" y="1533355"/>
                  </a:moveTo>
                  <a:lnTo>
                    <a:pt x="355600" y="1582611"/>
                  </a:lnTo>
                  <a:lnTo>
                    <a:pt x="387349" y="1638228"/>
                  </a:lnTo>
                  <a:lnTo>
                    <a:pt x="452438" y="1638228"/>
                  </a:lnTo>
                  <a:lnTo>
                    <a:pt x="476250" y="1582611"/>
                  </a:lnTo>
                  <a:lnTo>
                    <a:pt x="452438" y="1533355"/>
                  </a:lnTo>
                  <a:lnTo>
                    <a:pt x="387349" y="1533355"/>
                  </a:lnTo>
                  <a:close/>
                </a:path>
                <a:path w="6734176" h="4625490">
                  <a:moveTo>
                    <a:pt x="387349" y="2785463"/>
                  </a:moveTo>
                  <a:lnTo>
                    <a:pt x="355600" y="2841080"/>
                  </a:lnTo>
                  <a:lnTo>
                    <a:pt x="387349" y="2890336"/>
                  </a:lnTo>
                  <a:lnTo>
                    <a:pt x="452438" y="2890336"/>
                  </a:lnTo>
                  <a:lnTo>
                    <a:pt x="476250" y="2841080"/>
                  </a:lnTo>
                  <a:lnTo>
                    <a:pt x="452438" y="2785463"/>
                  </a:lnTo>
                  <a:lnTo>
                    <a:pt x="387349" y="2785463"/>
                  </a:lnTo>
                  <a:close/>
                </a:path>
                <a:path w="6734176" h="4625490">
                  <a:moveTo>
                    <a:pt x="387349" y="1808247"/>
                  </a:moveTo>
                  <a:lnTo>
                    <a:pt x="355600" y="1865451"/>
                  </a:lnTo>
                  <a:lnTo>
                    <a:pt x="387349" y="1913120"/>
                  </a:lnTo>
                  <a:lnTo>
                    <a:pt x="452438" y="1913120"/>
                  </a:lnTo>
                  <a:lnTo>
                    <a:pt x="476250" y="1865451"/>
                  </a:lnTo>
                  <a:lnTo>
                    <a:pt x="452438" y="1808247"/>
                  </a:lnTo>
                  <a:lnTo>
                    <a:pt x="387349" y="1808247"/>
                  </a:lnTo>
                  <a:close/>
                </a:path>
                <a:path w="6734176" h="4625490">
                  <a:moveTo>
                    <a:pt x="387349" y="838975"/>
                  </a:moveTo>
                  <a:lnTo>
                    <a:pt x="355600" y="888231"/>
                  </a:lnTo>
                  <a:lnTo>
                    <a:pt x="387349" y="943848"/>
                  </a:lnTo>
                  <a:lnTo>
                    <a:pt x="452438" y="943848"/>
                  </a:lnTo>
                  <a:lnTo>
                    <a:pt x="476250" y="888231"/>
                  </a:lnTo>
                  <a:lnTo>
                    <a:pt x="452438" y="838975"/>
                  </a:lnTo>
                  <a:lnTo>
                    <a:pt x="387349" y="838975"/>
                  </a:lnTo>
                  <a:close/>
                </a:path>
                <a:path w="6734176" h="4625490">
                  <a:moveTo>
                    <a:pt x="387349" y="2922115"/>
                  </a:moveTo>
                  <a:lnTo>
                    <a:pt x="355600" y="2979319"/>
                  </a:lnTo>
                  <a:lnTo>
                    <a:pt x="387349" y="3026988"/>
                  </a:lnTo>
                  <a:lnTo>
                    <a:pt x="452438" y="3026988"/>
                  </a:lnTo>
                  <a:lnTo>
                    <a:pt x="476250" y="2979319"/>
                  </a:lnTo>
                  <a:lnTo>
                    <a:pt x="452438" y="2922115"/>
                  </a:lnTo>
                  <a:lnTo>
                    <a:pt x="387349" y="2922115"/>
                  </a:lnTo>
                  <a:close/>
                </a:path>
                <a:path w="6734176" h="4625490">
                  <a:moveTo>
                    <a:pt x="387349" y="1258463"/>
                  </a:moveTo>
                  <a:lnTo>
                    <a:pt x="355600" y="1307722"/>
                  </a:lnTo>
                  <a:lnTo>
                    <a:pt x="387349" y="1355392"/>
                  </a:lnTo>
                  <a:lnTo>
                    <a:pt x="452438" y="1355392"/>
                  </a:lnTo>
                  <a:lnTo>
                    <a:pt x="476250" y="1307722"/>
                  </a:lnTo>
                  <a:lnTo>
                    <a:pt x="452438" y="1258463"/>
                  </a:lnTo>
                  <a:lnTo>
                    <a:pt x="387349" y="1258463"/>
                  </a:lnTo>
                  <a:close/>
                </a:path>
                <a:path w="6734176" h="4625490">
                  <a:moveTo>
                    <a:pt x="387349" y="-1"/>
                  </a:moveTo>
                  <a:lnTo>
                    <a:pt x="355600" y="55616"/>
                  </a:lnTo>
                  <a:lnTo>
                    <a:pt x="387349" y="104872"/>
                  </a:lnTo>
                  <a:lnTo>
                    <a:pt x="452438" y="104872"/>
                  </a:lnTo>
                  <a:lnTo>
                    <a:pt x="476250" y="55616"/>
                  </a:lnTo>
                  <a:lnTo>
                    <a:pt x="452438" y="-1"/>
                  </a:lnTo>
                  <a:lnTo>
                    <a:pt x="387349" y="-1"/>
                  </a:lnTo>
                  <a:close/>
                </a:path>
                <a:path w="6734176" h="4625490">
                  <a:moveTo>
                    <a:pt x="387349" y="282836"/>
                  </a:moveTo>
                  <a:lnTo>
                    <a:pt x="355600" y="330505"/>
                  </a:lnTo>
                  <a:lnTo>
                    <a:pt x="387349" y="387709"/>
                  </a:lnTo>
                  <a:lnTo>
                    <a:pt x="452438" y="387709"/>
                  </a:lnTo>
                  <a:lnTo>
                    <a:pt x="476250" y="330505"/>
                  </a:lnTo>
                  <a:lnTo>
                    <a:pt x="452438" y="282836"/>
                  </a:lnTo>
                  <a:lnTo>
                    <a:pt x="387349" y="282836"/>
                  </a:lnTo>
                  <a:close/>
                </a:path>
                <a:path w="6734176" h="4625490">
                  <a:moveTo>
                    <a:pt x="387349" y="977216"/>
                  </a:moveTo>
                  <a:lnTo>
                    <a:pt x="355600" y="1032833"/>
                  </a:lnTo>
                  <a:lnTo>
                    <a:pt x="387349" y="1082089"/>
                  </a:lnTo>
                  <a:lnTo>
                    <a:pt x="452438" y="1082089"/>
                  </a:lnTo>
                  <a:lnTo>
                    <a:pt x="476250" y="1032833"/>
                  </a:lnTo>
                  <a:lnTo>
                    <a:pt x="452438" y="977216"/>
                  </a:lnTo>
                  <a:lnTo>
                    <a:pt x="387349" y="977216"/>
                  </a:lnTo>
                  <a:close/>
                </a:path>
                <a:path w="6734176" h="4625490">
                  <a:moveTo>
                    <a:pt x="387349" y="3899331"/>
                  </a:moveTo>
                  <a:lnTo>
                    <a:pt x="355600" y="3947000"/>
                  </a:lnTo>
                  <a:lnTo>
                    <a:pt x="387349" y="4004204"/>
                  </a:lnTo>
                  <a:lnTo>
                    <a:pt x="452438" y="4004204"/>
                  </a:lnTo>
                  <a:lnTo>
                    <a:pt x="476250" y="3947000"/>
                  </a:lnTo>
                  <a:lnTo>
                    <a:pt x="452438" y="3899331"/>
                  </a:lnTo>
                  <a:lnTo>
                    <a:pt x="387349" y="3899331"/>
                  </a:lnTo>
                  <a:close/>
                </a:path>
                <a:path w="6734176" h="4625490">
                  <a:moveTo>
                    <a:pt x="387349" y="4035982"/>
                  </a:moveTo>
                  <a:lnTo>
                    <a:pt x="355600" y="4093186"/>
                  </a:lnTo>
                  <a:lnTo>
                    <a:pt x="387349" y="4140855"/>
                  </a:lnTo>
                  <a:lnTo>
                    <a:pt x="452438" y="4140855"/>
                  </a:lnTo>
                  <a:lnTo>
                    <a:pt x="476250" y="4093186"/>
                  </a:lnTo>
                  <a:lnTo>
                    <a:pt x="452438" y="4035982"/>
                  </a:lnTo>
                  <a:lnTo>
                    <a:pt x="387349" y="4035982"/>
                  </a:lnTo>
                  <a:close/>
                </a:path>
                <a:path w="6734176" h="4625490">
                  <a:moveTo>
                    <a:pt x="387349" y="3624439"/>
                  </a:moveTo>
                  <a:lnTo>
                    <a:pt x="355600" y="3673697"/>
                  </a:lnTo>
                  <a:lnTo>
                    <a:pt x="387349" y="3721367"/>
                  </a:lnTo>
                  <a:lnTo>
                    <a:pt x="452438" y="3721367"/>
                  </a:lnTo>
                  <a:lnTo>
                    <a:pt x="476250" y="3673697"/>
                  </a:lnTo>
                  <a:lnTo>
                    <a:pt x="452438" y="3624439"/>
                  </a:lnTo>
                  <a:lnTo>
                    <a:pt x="387349" y="3624439"/>
                  </a:lnTo>
                  <a:close/>
                </a:path>
                <a:path w="6734176" h="4625490">
                  <a:moveTo>
                    <a:pt x="387349" y="3204951"/>
                  </a:moveTo>
                  <a:lnTo>
                    <a:pt x="355600" y="3252620"/>
                  </a:lnTo>
                  <a:lnTo>
                    <a:pt x="387349" y="3309824"/>
                  </a:lnTo>
                  <a:lnTo>
                    <a:pt x="452438" y="3309824"/>
                  </a:lnTo>
                  <a:lnTo>
                    <a:pt x="476250" y="3252620"/>
                  </a:lnTo>
                  <a:lnTo>
                    <a:pt x="452438" y="3204951"/>
                  </a:lnTo>
                  <a:lnTo>
                    <a:pt x="387349" y="3204951"/>
                  </a:lnTo>
                  <a:close/>
                </a:path>
                <a:path w="6734176" h="4625490">
                  <a:moveTo>
                    <a:pt x="387349" y="3341603"/>
                  </a:moveTo>
                  <a:lnTo>
                    <a:pt x="355600" y="3398807"/>
                  </a:lnTo>
                  <a:lnTo>
                    <a:pt x="387349" y="3446476"/>
                  </a:lnTo>
                  <a:lnTo>
                    <a:pt x="452438" y="3446476"/>
                  </a:lnTo>
                  <a:lnTo>
                    <a:pt x="476250" y="3398807"/>
                  </a:lnTo>
                  <a:lnTo>
                    <a:pt x="452438" y="3341603"/>
                  </a:lnTo>
                  <a:lnTo>
                    <a:pt x="387349" y="3341603"/>
                  </a:lnTo>
                  <a:close/>
                </a:path>
                <a:path w="6734176" h="4625490">
                  <a:moveTo>
                    <a:pt x="387349" y="3068300"/>
                  </a:moveTo>
                  <a:lnTo>
                    <a:pt x="355600" y="3115970"/>
                  </a:lnTo>
                  <a:lnTo>
                    <a:pt x="387349" y="3165228"/>
                  </a:lnTo>
                  <a:lnTo>
                    <a:pt x="452438" y="3165228"/>
                  </a:lnTo>
                  <a:lnTo>
                    <a:pt x="476250" y="3115970"/>
                  </a:lnTo>
                  <a:lnTo>
                    <a:pt x="452438" y="3068300"/>
                  </a:lnTo>
                  <a:lnTo>
                    <a:pt x="387349" y="3068300"/>
                  </a:lnTo>
                  <a:close/>
                </a:path>
                <a:path w="6734176" h="4625490">
                  <a:moveTo>
                    <a:pt x="387349" y="3479843"/>
                  </a:moveTo>
                  <a:lnTo>
                    <a:pt x="355600" y="3535460"/>
                  </a:lnTo>
                  <a:lnTo>
                    <a:pt x="387349" y="3584716"/>
                  </a:lnTo>
                  <a:lnTo>
                    <a:pt x="452438" y="3584716"/>
                  </a:lnTo>
                  <a:lnTo>
                    <a:pt x="476250" y="3535460"/>
                  </a:lnTo>
                  <a:lnTo>
                    <a:pt x="452438" y="3479843"/>
                  </a:lnTo>
                  <a:lnTo>
                    <a:pt x="387349" y="3479843"/>
                  </a:lnTo>
                  <a:close/>
                </a:path>
                <a:path w="6734176" h="4625490">
                  <a:moveTo>
                    <a:pt x="387349" y="3762680"/>
                  </a:moveTo>
                  <a:lnTo>
                    <a:pt x="355600" y="3810349"/>
                  </a:lnTo>
                  <a:lnTo>
                    <a:pt x="387349" y="3867553"/>
                  </a:lnTo>
                  <a:lnTo>
                    <a:pt x="452438" y="3867553"/>
                  </a:lnTo>
                  <a:lnTo>
                    <a:pt x="476250" y="3810349"/>
                  </a:lnTo>
                  <a:lnTo>
                    <a:pt x="452438" y="3762680"/>
                  </a:lnTo>
                  <a:lnTo>
                    <a:pt x="387349" y="3762680"/>
                  </a:lnTo>
                  <a:close/>
                </a:path>
                <a:path w="6734176" h="4625490">
                  <a:moveTo>
                    <a:pt x="266699" y="4528563"/>
                  </a:moveTo>
                  <a:lnTo>
                    <a:pt x="234950" y="4577821"/>
                  </a:lnTo>
                  <a:lnTo>
                    <a:pt x="266699" y="4625491"/>
                  </a:lnTo>
                  <a:lnTo>
                    <a:pt x="330202" y="4625491"/>
                  </a:lnTo>
                  <a:lnTo>
                    <a:pt x="355600" y="4577821"/>
                  </a:lnTo>
                  <a:lnTo>
                    <a:pt x="330202" y="4528563"/>
                  </a:lnTo>
                  <a:lnTo>
                    <a:pt x="266699" y="4528563"/>
                  </a:lnTo>
                  <a:close/>
                </a:path>
                <a:path w="6734176" h="4625490">
                  <a:moveTo>
                    <a:pt x="992186" y="3414695"/>
                  </a:moveTo>
                  <a:lnTo>
                    <a:pt x="960437" y="3463951"/>
                  </a:lnTo>
                  <a:lnTo>
                    <a:pt x="992186" y="3519568"/>
                  </a:lnTo>
                  <a:lnTo>
                    <a:pt x="1049339" y="3519568"/>
                  </a:lnTo>
                  <a:lnTo>
                    <a:pt x="1081088" y="3463951"/>
                  </a:lnTo>
                  <a:lnTo>
                    <a:pt x="1049339" y="3414695"/>
                  </a:lnTo>
                  <a:lnTo>
                    <a:pt x="992186" y="3414695"/>
                  </a:lnTo>
                  <a:close/>
                </a:path>
                <a:path w="6734176" h="4625490">
                  <a:moveTo>
                    <a:pt x="992186" y="3270099"/>
                  </a:moveTo>
                  <a:lnTo>
                    <a:pt x="960437" y="3325716"/>
                  </a:lnTo>
                  <a:lnTo>
                    <a:pt x="992186" y="3374972"/>
                  </a:lnTo>
                  <a:lnTo>
                    <a:pt x="1049339" y="3374972"/>
                  </a:lnTo>
                  <a:lnTo>
                    <a:pt x="1081088" y="3325716"/>
                  </a:lnTo>
                  <a:lnTo>
                    <a:pt x="1049339" y="3270099"/>
                  </a:lnTo>
                  <a:lnTo>
                    <a:pt x="992186" y="3270099"/>
                  </a:lnTo>
                  <a:close/>
                </a:path>
                <a:path w="6734176" h="4625490">
                  <a:moveTo>
                    <a:pt x="992186" y="904123"/>
                  </a:moveTo>
                  <a:lnTo>
                    <a:pt x="960437" y="959740"/>
                  </a:lnTo>
                  <a:lnTo>
                    <a:pt x="992186" y="1008996"/>
                  </a:lnTo>
                  <a:lnTo>
                    <a:pt x="1049339" y="1008996"/>
                  </a:lnTo>
                  <a:lnTo>
                    <a:pt x="1081088" y="959740"/>
                  </a:lnTo>
                  <a:lnTo>
                    <a:pt x="1049339" y="904123"/>
                  </a:lnTo>
                  <a:lnTo>
                    <a:pt x="992186" y="904123"/>
                  </a:lnTo>
                  <a:close/>
                </a:path>
                <a:path w="6734176" h="4625490">
                  <a:moveTo>
                    <a:pt x="992186" y="629231"/>
                  </a:moveTo>
                  <a:lnTo>
                    <a:pt x="960437" y="678487"/>
                  </a:lnTo>
                  <a:lnTo>
                    <a:pt x="992186" y="734104"/>
                  </a:lnTo>
                  <a:lnTo>
                    <a:pt x="1049339" y="734104"/>
                  </a:lnTo>
                  <a:lnTo>
                    <a:pt x="1081088" y="678487"/>
                  </a:lnTo>
                  <a:lnTo>
                    <a:pt x="1049339" y="629231"/>
                  </a:lnTo>
                  <a:lnTo>
                    <a:pt x="992186" y="629231"/>
                  </a:lnTo>
                  <a:close/>
                </a:path>
                <a:path w="6734176" h="4625490">
                  <a:moveTo>
                    <a:pt x="992186" y="1048719"/>
                  </a:moveTo>
                  <a:lnTo>
                    <a:pt x="960437" y="1097975"/>
                  </a:lnTo>
                  <a:lnTo>
                    <a:pt x="992186" y="1153592"/>
                  </a:lnTo>
                  <a:lnTo>
                    <a:pt x="1049339" y="1153592"/>
                  </a:lnTo>
                  <a:lnTo>
                    <a:pt x="1081088" y="1097975"/>
                  </a:lnTo>
                  <a:lnTo>
                    <a:pt x="1049339" y="1048719"/>
                  </a:lnTo>
                  <a:lnTo>
                    <a:pt x="992186" y="1048719"/>
                  </a:lnTo>
                  <a:close/>
                </a:path>
                <a:path w="6734176" h="4625490">
                  <a:moveTo>
                    <a:pt x="992186" y="3131859"/>
                  </a:moveTo>
                  <a:lnTo>
                    <a:pt x="960437" y="3189063"/>
                  </a:lnTo>
                  <a:lnTo>
                    <a:pt x="992186" y="3236732"/>
                  </a:lnTo>
                  <a:lnTo>
                    <a:pt x="1049339" y="3236732"/>
                  </a:lnTo>
                  <a:lnTo>
                    <a:pt x="1081088" y="3189063"/>
                  </a:lnTo>
                  <a:lnTo>
                    <a:pt x="1049339" y="3131859"/>
                  </a:lnTo>
                  <a:lnTo>
                    <a:pt x="992186" y="3131859"/>
                  </a:lnTo>
                  <a:close/>
                </a:path>
                <a:path w="6734176" h="4625490">
                  <a:moveTo>
                    <a:pt x="992186" y="73092"/>
                  </a:moveTo>
                  <a:lnTo>
                    <a:pt x="960437" y="128709"/>
                  </a:lnTo>
                  <a:lnTo>
                    <a:pt x="992186" y="177965"/>
                  </a:lnTo>
                  <a:lnTo>
                    <a:pt x="1049339" y="177965"/>
                  </a:lnTo>
                  <a:lnTo>
                    <a:pt x="1081088" y="128709"/>
                  </a:lnTo>
                  <a:lnTo>
                    <a:pt x="1049339" y="73092"/>
                  </a:lnTo>
                  <a:lnTo>
                    <a:pt x="992186" y="73092"/>
                  </a:lnTo>
                  <a:close/>
                </a:path>
                <a:path w="6734176" h="4625490">
                  <a:moveTo>
                    <a:pt x="992186" y="354340"/>
                  </a:moveTo>
                  <a:lnTo>
                    <a:pt x="960437" y="403598"/>
                  </a:lnTo>
                  <a:lnTo>
                    <a:pt x="992186" y="451268"/>
                  </a:lnTo>
                  <a:lnTo>
                    <a:pt x="1049339" y="451268"/>
                  </a:lnTo>
                  <a:lnTo>
                    <a:pt x="1081088" y="403598"/>
                  </a:lnTo>
                  <a:lnTo>
                    <a:pt x="1049339" y="354340"/>
                  </a:lnTo>
                  <a:lnTo>
                    <a:pt x="992186" y="354340"/>
                  </a:lnTo>
                  <a:close/>
                </a:path>
                <a:path w="6734176" h="4625490">
                  <a:moveTo>
                    <a:pt x="992186" y="209743"/>
                  </a:moveTo>
                  <a:lnTo>
                    <a:pt x="960437" y="266947"/>
                  </a:lnTo>
                  <a:lnTo>
                    <a:pt x="992186" y="314616"/>
                  </a:lnTo>
                  <a:lnTo>
                    <a:pt x="1049339" y="314616"/>
                  </a:lnTo>
                  <a:lnTo>
                    <a:pt x="1081088" y="266947"/>
                  </a:lnTo>
                  <a:lnTo>
                    <a:pt x="1049339" y="209743"/>
                  </a:lnTo>
                  <a:lnTo>
                    <a:pt x="992186" y="209743"/>
                  </a:lnTo>
                  <a:close/>
                </a:path>
                <a:path w="6734176" h="4625490">
                  <a:moveTo>
                    <a:pt x="992186" y="492580"/>
                  </a:moveTo>
                  <a:lnTo>
                    <a:pt x="960437" y="540249"/>
                  </a:lnTo>
                  <a:lnTo>
                    <a:pt x="992186" y="597453"/>
                  </a:lnTo>
                  <a:lnTo>
                    <a:pt x="1049339" y="597453"/>
                  </a:lnTo>
                  <a:lnTo>
                    <a:pt x="1081088" y="540249"/>
                  </a:lnTo>
                  <a:lnTo>
                    <a:pt x="1049339" y="492580"/>
                  </a:lnTo>
                  <a:lnTo>
                    <a:pt x="992186" y="492580"/>
                  </a:lnTo>
                  <a:close/>
                </a:path>
                <a:path w="6734176" h="4625490">
                  <a:moveTo>
                    <a:pt x="871536" y="3624439"/>
                  </a:moveTo>
                  <a:lnTo>
                    <a:pt x="839787" y="3673697"/>
                  </a:lnTo>
                  <a:lnTo>
                    <a:pt x="871536" y="3721367"/>
                  </a:lnTo>
                  <a:lnTo>
                    <a:pt x="927103" y="3721367"/>
                  </a:lnTo>
                  <a:lnTo>
                    <a:pt x="960438" y="3673697"/>
                  </a:lnTo>
                  <a:lnTo>
                    <a:pt x="927103" y="3624439"/>
                  </a:lnTo>
                  <a:lnTo>
                    <a:pt x="871536" y="3624439"/>
                  </a:lnTo>
                  <a:close/>
                </a:path>
                <a:path w="6734176" h="4625490">
                  <a:moveTo>
                    <a:pt x="992186" y="767472"/>
                  </a:moveTo>
                  <a:lnTo>
                    <a:pt x="960437" y="823089"/>
                  </a:lnTo>
                  <a:lnTo>
                    <a:pt x="992186" y="872345"/>
                  </a:lnTo>
                  <a:lnTo>
                    <a:pt x="1049339" y="872345"/>
                  </a:lnTo>
                  <a:lnTo>
                    <a:pt x="1081088" y="823089"/>
                  </a:lnTo>
                  <a:lnTo>
                    <a:pt x="1049339" y="767472"/>
                  </a:lnTo>
                  <a:lnTo>
                    <a:pt x="992186" y="767472"/>
                  </a:lnTo>
                  <a:close/>
                </a:path>
                <a:path w="6734176" h="4625490">
                  <a:moveTo>
                    <a:pt x="1112836" y="-1"/>
                  </a:moveTo>
                  <a:lnTo>
                    <a:pt x="1081087" y="55616"/>
                  </a:lnTo>
                  <a:lnTo>
                    <a:pt x="1112836" y="104872"/>
                  </a:lnTo>
                  <a:lnTo>
                    <a:pt x="1169989" y="104872"/>
                  </a:lnTo>
                  <a:lnTo>
                    <a:pt x="1201738" y="55616"/>
                  </a:lnTo>
                  <a:lnTo>
                    <a:pt x="1169989" y="-1"/>
                  </a:lnTo>
                  <a:lnTo>
                    <a:pt x="1112836" y="-1"/>
                  </a:lnTo>
                  <a:close/>
                </a:path>
                <a:path w="6734176" h="4625490">
                  <a:moveTo>
                    <a:pt x="992186" y="3551347"/>
                  </a:moveTo>
                  <a:lnTo>
                    <a:pt x="960437" y="3600605"/>
                  </a:lnTo>
                  <a:lnTo>
                    <a:pt x="992186" y="3657809"/>
                  </a:lnTo>
                  <a:lnTo>
                    <a:pt x="1049339" y="3657809"/>
                  </a:lnTo>
                  <a:lnTo>
                    <a:pt x="1081088" y="3600605"/>
                  </a:lnTo>
                  <a:lnTo>
                    <a:pt x="1049339" y="3551347"/>
                  </a:lnTo>
                  <a:lnTo>
                    <a:pt x="992186" y="3551347"/>
                  </a:lnTo>
                  <a:close/>
                </a:path>
                <a:path w="6734176" h="4625490">
                  <a:moveTo>
                    <a:pt x="1112836" y="144596"/>
                  </a:moveTo>
                  <a:lnTo>
                    <a:pt x="1081087" y="193852"/>
                  </a:lnTo>
                  <a:lnTo>
                    <a:pt x="1112836" y="249469"/>
                  </a:lnTo>
                  <a:lnTo>
                    <a:pt x="1169989" y="249469"/>
                  </a:lnTo>
                  <a:lnTo>
                    <a:pt x="1201738" y="193852"/>
                  </a:lnTo>
                  <a:lnTo>
                    <a:pt x="1169989" y="144596"/>
                  </a:lnTo>
                  <a:lnTo>
                    <a:pt x="1112836" y="144596"/>
                  </a:lnTo>
                  <a:close/>
                </a:path>
                <a:path w="6734176" h="4625490">
                  <a:moveTo>
                    <a:pt x="1112836" y="838975"/>
                  </a:moveTo>
                  <a:lnTo>
                    <a:pt x="1081087" y="888231"/>
                  </a:lnTo>
                  <a:lnTo>
                    <a:pt x="1112836" y="943848"/>
                  </a:lnTo>
                  <a:lnTo>
                    <a:pt x="1169989" y="943848"/>
                  </a:lnTo>
                  <a:lnTo>
                    <a:pt x="1201738" y="888231"/>
                  </a:lnTo>
                  <a:lnTo>
                    <a:pt x="1169989" y="838975"/>
                  </a:lnTo>
                  <a:lnTo>
                    <a:pt x="1112836" y="838975"/>
                  </a:lnTo>
                  <a:close/>
                </a:path>
                <a:path w="6734176" h="4625490">
                  <a:moveTo>
                    <a:pt x="1112836" y="419487"/>
                  </a:moveTo>
                  <a:lnTo>
                    <a:pt x="1081087" y="476691"/>
                  </a:lnTo>
                  <a:lnTo>
                    <a:pt x="1112836" y="524360"/>
                  </a:lnTo>
                  <a:lnTo>
                    <a:pt x="1169989" y="524360"/>
                  </a:lnTo>
                  <a:lnTo>
                    <a:pt x="1201738" y="476691"/>
                  </a:lnTo>
                  <a:lnTo>
                    <a:pt x="1169989" y="419487"/>
                  </a:lnTo>
                  <a:lnTo>
                    <a:pt x="1112836" y="419487"/>
                  </a:lnTo>
                  <a:close/>
                </a:path>
                <a:path w="6734176" h="4625490">
                  <a:moveTo>
                    <a:pt x="1112836" y="282836"/>
                  </a:moveTo>
                  <a:lnTo>
                    <a:pt x="1081087" y="330505"/>
                  </a:lnTo>
                  <a:lnTo>
                    <a:pt x="1112836" y="387709"/>
                  </a:lnTo>
                  <a:lnTo>
                    <a:pt x="1169989" y="387709"/>
                  </a:lnTo>
                  <a:lnTo>
                    <a:pt x="1201738" y="330505"/>
                  </a:lnTo>
                  <a:lnTo>
                    <a:pt x="1169989" y="282836"/>
                  </a:lnTo>
                  <a:lnTo>
                    <a:pt x="1112836" y="282836"/>
                  </a:lnTo>
                  <a:close/>
                </a:path>
                <a:path w="6734176" h="4625490">
                  <a:moveTo>
                    <a:pt x="1112836" y="556139"/>
                  </a:moveTo>
                  <a:lnTo>
                    <a:pt x="1081087" y="613343"/>
                  </a:lnTo>
                  <a:lnTo>
                    <a:pt x="1112836" y="661012"/>
                  </a:lnTo>
                  <a:lnTo>
                    <a:pt x="1169989" y="661012"/>
                  </a:lnTo>
                  <a:lnTo>
                    <a:pt x="1201738" y="613343"/>
                  </a:lnTo>
                  <a:lnTo>
                    <a:pt x="1169989" y="556139"/>
                  </a:lnTo>
                  <a:lnTo>
                    <a:pt x="1112836" y="556139"/>
                  </a:lnTo>
                  <a:close/>
                </a:path>
                <a:path w="6734176" h="4625490">
                  <a:moveTo>
                    <a:pt x="1112836" y="702324"/>
                  </a:moveTo>
                  <a:lnTo>
                    <a:pt x="1081087" y="749993"/>
                  </a:lnTo>
                  <a:lnTo>
                    <a:pt x="1112836" y="807197"/>
                  </a:lnTo>
                  <a:lnTo>
                    <a:pt x="1169989" y="807197"/>
                  </a:lnTo>
                  <a:lnTo>
                    <a:pt x="1201738" y="749993"/>
                  </a:lnTo>
                  <a:lnTo>
                    <a:pt x="1169989" y="702324"/>
                  </a:lnTo>
                  <a:lnTo>
                    <a:pt x="1112836" y="702324"/>
                  </a:lnTo>
                  <a:close/>
                </a:path>
                <a:path w="6734176" h="4625490">
                  <a:moveTo>
                    <a:pt x="750888" y="3131859"/>
                  </a:moveTo>
                  <a:lnTo>
                    <a:pt x="717550" y="3189063"/>
                  </a:lnTo>
                  <a:lnTo>
                    <a:pt x="750888" y="3236732"/>
                  </a:lnTo>
                  <a:lnTo>
                    <a:pt x="806450" y="3236732"/>
                  </a:lnTo>
                  <a:lnTo>
                    <a:pt x="839788" y="3189063"/>
                  </a:lnTo>
                  <a:lnTo>
                    <a:pt x="806450" y="3131859"/>
                  </a:lnTo>
                  <a:lnTo>
                    <a:pt x="750888" y="3131859"/>
                  </a:lnTo>
                  <a:close/>
                </a:path>
                <a:path w="6734176" h="4625490">
                  <a:moveTo>
                    <a:pt x="750888" y="3414695"/>
                  </a:moveTo>
                  <a:lnTo>
                    <a:pt x="717550" y="3463951"/>
                  </a:lnTo>
                  <a:lnTo>
                    <a:pt x="750888" y="3519568"/>
                  </a:lnTo>
                  <a:lnTo>
                    <a:pt x="806450" y="3519568"/>
                  </a:lnTo>
                  <a:lnTo>
                    <a:pt x="839788" y="3463951"/>
                  </a:lnTo>
                  <a:lnTo>
                    <a:pt x="806450" y="3414695"/>
                  </a:lnTo>
                  <a:lnTo>
                    <a:pt x="750888" y="3414695"/>
                  </a:lnTo>
                  <a:close/>
                </a:path>
                <a:path w="6734176" h="4625490">
                  <a:moveTo>
                    <a:pt x="750888" y="3270099"/>
                  </a:moveTo>
                  <a:lnTo>
                    <a:pt x="717550" y="3325716"/>
                  </a:lnTo>
                  <a:lnTo>
                    <a:pt x="750888" y="3374972"/>
                  </a:lnTo>
                  <a:lnTo>
                    <a:pt x="806450" y="3374972"/>
                  </a:lnTo>
                  <a:lnTo>
                    <a:pt x="839788" y="3325716"/>
                  </a:lnTo>
                  <a:lnTo>
                    <a:pt x="806450" y="3270099"/>
                  </a:lnTo>
                  <a:lnTo>
                    <a:pt x="750888" y="3270099"/>
                  </a:lnTo>
                  <a:close/>
                </a:path>
                <a:path w="6734176" h="4625490">
                  <a:moveTo>
                    <a:pt x="628649" y="3899331"/>
                  </a:moveTo>
                  <a:lnTo>
                    <a:pt x="596900" y="3947000"/>
                  </a:lnTo>
                  <a:lnTo>
                    <a:pt x="628649" y="4004204"/>
                  </a:lnTo>
                  <a:lnTo>
                    <a:pt x="685801" y="4004204"/>
                  </a:lnTo>
                  <a:lnTo>
                    <a:pt x="717550" y="3947000"/>
                  </a:lnTo>
                  <a:lnTo>
                    <a:pt x="685801" y="3899331"/>
                  </a:lnTo>
                  <a:lnTo>
                    <a:pt x="628649" y="3899331"/>
                  </a:lnTo>
                  <a:close/>
                </a:path>
                <a:path w="6734176" h="4625490">
                  <a:moveTo>
                    <a:pt x="750888" y="3551347"/>
                  </a:moveTo>
                  <a:lnTo>
                    <a:pt x="717550" y="3600605"/>
                  </a:lnTo>
                  <a:lnTo>
                    <a:pt x="750888" y="3657809"/>
                  </a:lnTo>
                  <a:lnTo>
                    <a:pt x="806450" y="3657809"/>
                  </a:lnTo>
                  <a:lnTo>
                    <a:pt x="839788" y="3600605"/>
                  </a:lnTo>
                  <a:lnTo>
                    <a:pt x="806450" y="3551347"/>
                  </a:lnTo>
                  <a:lnTo>
                    <a:pt x="750888" y="3551347"/>
                  </a:lnTo>
                  <a:close/>
                </a:path>
                <a:path w="6734176" h="4625490">
                  <a:moveTo>
                    <a:pt x="750888" y="629231"/>
                  </a:moveTo>
                  <a:lnTo>
                    <a:pt x="717550" y="678487"/>
                  </a:lnTo>
                  <a:lnTo>
                    <a:pt x="750888" y="734104"/>
                  </a:lnTo>
                  <a:lnTo>
                    <a:pt x="806450" y="734104"/>
                  </a:lnTo>
                  <a:lnTo>
                    <a:pt x="839788" y="678487"/>
                  </a:lnTo>
                  <a:lnTo>
                    <a:pt x="806450" y="629231"/>
                  </a:lnTo>
                  <a:lnTo>
                    <a:pt x="750888" y="629231"/>
                  </a:lnTo>
                  <a:close/>
                </a:path>
                <a:path w="6734176" h="4625490">
                  <a:moveTo>
                    <a:pt x="750888" y="492580"/>
                  </a:moveTo>
                  <a:lnTo>
                    <a:pt x="717550" y="540249"/>
                  </a:lnTo>
                  <a:lnTo>
                    <a:pt x="750888" y="597453"/>
                  </a:lnTo>
                  <a:lnTo>
                    <a:pt x="806450" y="597453"/>
                  </a:lnTo>
                  <a:lnTo>
                    <a:pt x="839788" y="540249"/>
                  </a:lnTo>
                  <a:lnTo>
                    <a:pt x="806450" y="492580"/>
                  </a:lnTo>
                  <a:lnTo>
                    <a:pt x="750888" y="492580"/>
                  </a:lnTo>
                  <a:close/>
                </a:path>
                <a:path w="6734176" h="4625490">
                  <a:moveTo>
                    <a:pt x="750888" y="354340"/>
                  </a:moveTo>
                  <a:lnTo>
                    <a:pt x="717550" y="403598"/>
                  </a:lnTo>
                  <a:lnTo>
                    <a:pt x="750888" y="451268"/>
                  </a:lnTo>
                  <a:lnTo>
                    <a:pt x="806450" y="451268"/>
                  </a:lnTo>
                  <a:lnTo>
                    <a:pt x="839788" y="403598"/>
                  </a:lnTo>
                  <a:lnTo>
                    <a:pt x="806450" y="354340"/>
                  </a:lnTo>
                  <a:lnTo>
                    <a:pt x="750888" y="354340"/>
                  </a:lnTo>
                  <a:close/>
                </a:path>
                <a:path w="6734176" h="4625490">
                  <a:moveTo>
                    <a:pt x="750888" y="2995207"/>
                  </a:moveTo>
                  <a:lnTo>
                    <a:pt x="717550" y="3042876"/>
                  </a:lnTo>
                  <a:lnTo>
                    <a:pt x="750888" y="3100080"/>
                  </a:lnTo>
                  <a:lnTo>
                    <a:pt x="806450" y="3100080"/>
                  </a:lnTo>
                  <a:lnTo>
                    <a:pt x="839788" y="3042876"/>
                  </a:lnTo>
                  <a:lnTo>
                    <a:pt x="806450" y="2995207"/>
                  </a:lnTo>
                  <a:lnTo>
                    <a:pt x="750888" y="2995207"/>
                  </a:lnTo>
                  <a:close/>
                </a:path>
                <a:path w="6734176" h="4625490">
                  <a:moveTo>
                    <a:pt x="750888" y="904123"/>
                  </a:moveTo>
                  <a:lnTo>
                    <a:pt x="717550" y="959740"/>
                  </a:lnTo>
                  <a:lnTo>
                    <a:pt x="750888" y="1008996"/>
                  </a:lnTo>
                  <a:lnTo>
                    <a:pt x="806450" y="1008996"/>
                  </a:lnTo>
                  <a:lnTo>
                    <a:pt x="839788" y="959740"/>
                  </a:lnTo>
                  <a:lnTo>
                    <a:pt x="806450" y="904123"/>
                  </a:lnTo>
                  <a:lnTo>
                    <a:pt x="750888" y="904123"/>
                  </a:lnTo>
                  <a:close/>
                </a:path>
                <a:path w="6734176" h="4625490">
                  <a:moveTo>
                    <a:pt x="750888" y="767472"/>
                  </a:moveTo>
                  <a:lnTo>
                    <a:pt x="717550" y="823089"/>
                  </a:lnTo>
                  <a:lnTo>
                    <a:pt x="750888" y="872345"/>
                  </a:lnTo>
                  <a:lnTo>
                    <a:pt x="806450" y="872345"/>
                  </a:lnTo>
                  <a:lnTo>
                    <a:pt x="839788" y="823089"/>
                  </a:lnTo>
                  <a:lnTo>
                    <a:pt x="806450" y="767472"/>
                  </a:lnTo>
                  <a:lnTo>
                    <a:pt x="750888" y="767472"/>
                  </a:lnTo>
                  <a:close/>
                </a:path>
                <a:path w="6734176" h="4625490">
                  <a:moveTo>
                    <a:pt x="750888" y="209743"/>
                  </a:moveTo>
                  <a:lnTo>
                    <a:pt x="717550" y="266947"/>
                  </a:lnTo>
                  <a:lnTo>
                    <a:pt x="750888" y="314616"/>
                  </a:lnTo>
                  <a:lnTo>
                    <a:pt x="806450" y="314616"/>
                  </a:lnTo>
                  <a:lnTo>
                    <a:pt x="839788" y="266947"/>
                  </a:lnTo>
                  <a:lnTo>
                    <a:pt x="806450" y="209743"/>
                  </a:lnTo>
                  <a:lnTo>
                    <a:pt x="750888" y="209743"/>
                  </a:lnTo>
                  <a:close/>
                </a:path>
                <a:path w="6734176" h="4625490">
                  <a:moveTo>
                    <a:pt x="750888" y="73092"/>
                  </a:moveTo>
                  <a:lnTo>
                    <a:pt x="717550" y="128709"/>
                  </a:lnTo>
                  <a:lnTo>
                    <a:pt x="750888" y="177965"/>
                  </a:lnTo>
                  <a:lnTo>
                    <a:pt x="806450" y="177965"/>
                  </a:lnTo>
                  <a:lnTo>
                    <a:pt x="839788" y="128709"/>
                  </a:lnTo>
                  <a:lnTo>
                    <a:pt x="806450" y="73092"/>
                  </a:lnTo>
                  <a:lnTo>
                    <a:pt x="750888" y="73092"/>
                  </a:lnTo>
                  <a:close/>
                </a:path>
                <a:path w="6734176" h="4625490">
                  <a:moveTo>
                    <a:pt x="750888" y="3689587"/>
                  </a:moveTo>
                  <a:lnTo>
                    <a:pt x="717550" y="3745204"/>
                  </a:lnTo>
                  <a:lnTo>
                    <a:pt x="750888" y="3794460"/>
                  </a:lnTo>
                  <a:lnTo>
                    <a:pt x="806450" y="3794460"/>
                  </a:lnTo>
                  <a:lnTo>
                    <a:pt x="839788" y="3745204"/>
                  </a:lnTo>
                  <a:lnTo>
                    <a:pt x="806450" y="3689587"/>
                  </a:lnTo>
                  <a:lnTo>
                    <a:pt x="750888" y="3689587"/>
                  </a:lnTo>
                  <a:close/>
                </a:path>
                <a:path w="6734176" h="4625490">
                  <a:moveTo>
                    <a:pt x="871536" y="977216"/>
                  </a:moveTo>
                  <a:lnTo>
                    <a:pt x="839787" y="1032833"/>
                  </a:lnTo>
                  <a:lnTo>
                    <a:pt x="871536" y="1082089"/>
                  </a:lnTo>
                  <a:lnTo>
                    <a:pt x="927103" y="1082089"/>
                  </a:lnTo>
                  <a:lnTo>
                    <a:pt x="960438" y="1032833"/>
                  </a:lnTo>
                  <a:lnTo>
                    <a:pt x="927103" y="977216"/>
                  </a:lnTo>
                  <a:lnTo>
                    <a:pt x="871536" y="977216"/>
                  </a:lnTo>
                  <a:close/>
                </a:path>
                <a:path w="6734176" h="4625490">
                  <a:moveTo>
                    <a:pt x="871536" y="1113867"/>
                  </a:moveTo>
                  <a:lnTo>
                    <a:pt x="839787" y="1171071"/>
                  </a:lnTo>
                  <a:lnTo>
                    <a:pt x="871536" y="1218740"/>
                  </a:lnTo>
                  <a:lnTo>
                    <a:pt x="927103" y="1218740"/>
                  </a:lnTo>
                  <a:lnTo>
                    <a:pt x="960438" y="1171071"/>
                  </a:lnTo>
                  <a:lnTo>
                    <a:pt x="927103" y="1113867"/>
                  </a:lnTo>
                  <a:lnTo>
                    <a:pt x="871536" y="1113867"/>
                  </a:lnTo>
                  <a:close/>
                </a:path>
                <a:path w="6734176" h="4625490">
                  <a:moveTo>
                    <a:pt x="871536" y="3068300"/>
                  </a:moveTo>
                  <a:lnTo>
                    <a:pt x="839787" y="3115970"/>
                  </a:lnTo>
                  <a:lnTo>
                    <a:pt x="871536" y="3165228"/>
                  </a:lnTo>
                  <a:lnTo>
                    <a:pt x="927103" y="3165228"/>
                  </a:lnTo>
                  <a:lnTo>
                    <a:pt x="960438" y="3115970"/>
                  </a:lnTo>
                  <a:lnTo>
                    <a:pt x="927103" y="3068300"/>
                  </a:lnTo>
                  <a:lnTo>
                    <a:pt x="871536" y="3068300"/>
                  </a:lnTo>
                  <a:close/>
                </a:path>
                <a:path w="6734176" h="4625490">
                  <a:moveTo>
                    <a:pt x="871536" y="3341603"/>
                  </a:moveTo>
                  <a:lnTo>
                    <a:pt x="839787" y="3398807"/>
                  </a:lnTo>
                  <a:lnTo>
                    <a:pt x="871536" y="3446476"/>
                  </a:lnTo>
                  <a:lnTo>
                    <a:pt x="927103" y="3446476"/>
                  </a:lnTo>
                  <a:lnTo>
                    <a:pt x="960438" y="3398807"/>
                  </a:lnTo>
                  <a:lnTo>
                    <a:pt x="927103" y="3341603"/>
                  </a:lnTo>
                  <a:lnTo>
                    <a:pt x="871536" y="3341603"/>
                  </a:lnTo>
                  <a:close/>
                </a:path>
                <a:path w="6734176" h="4625490">
                  <a:moveTo>
                    <a:pt x="871536" y="3479843"/>
                  </a:moveTo>
                  <a:lnTo>
                    <a:pt x="839787" y="3535460"/>
                  </a:lnTo>
                  <a:lnTo>
                    <a:pt x="871536" y="3584716"/>
                  </a:lnTo>
                  <a:lnTo>
                    <a:pt x="927103" y="3584716"/>
                  </a:lnTo>
                  <a:lnTo>
                    <a:pt x="960438" y="3535460"/>
                  </a:lnTo>
                  <a:lnTo>
                    <a:pt x="927103" y="3479843"/>
                  </a:lnTo>
                  <a:lnTo>
                    <a:pt x="871536" y="3479843"/>
                  </a:lnTo>
                  <a:close/>
                </a:path>
                <a:path w="6734176" h="4625490">
                  <a:moveTo>
                    <a:pt x="871536" y="3204951"/>
                  </a:moveTo>
                  <a:lnTo>
                    <a:pt x="839787" y="3252620"/>
                  </a:lnTo>
                  <a:lnTo>
                    <a:pt x="871536" y="3309824"/>
                  </a:lnTo>
                  <a:lnTo>
                    <a:pt x="927103" y="3309824"/>
                  </a:lnTo>
                  <a:lnTo>
                    <a:pt x="960438" y="3252620"/>
                  </a:lnTo>
                  <a:lnTo>
                    <a:pt x="927103" y="3204951"/>
                  </a:lnTo>
                  <a:lnTo>
                    <a:pt x="871536" y="3204951"/>
                  </a:lnTo>
                  <a:close/>
                </a:path>
                <a:path w="6734176" h="4625490">
                  <a:moveTo>
                    <a:pt x="871536" y="419487"/>
                  </a:moveTo>
                  <a:lnTo>
                    <a:pt x="839787" y="476691"/>
                  </a:lnTo>
                  <a:lnTo>
                    <a:pt x="871536" y="524360"/>
                  </a:lnTo>
                  <a:lnTo>
                    <a:pt x="927103" y="524360"/>
                  </a:lnTo>
                  <a:lnTo>
                    <a:pt x="960438" y="476691"/>
                  </a:lnTo>
                  <a:lnTo>
                    <a:pt x="927103" y="419487"/>
                  </a:lnTo>
                  <a:lnTo>
                    <a:pt x="871536" y="419487"/>
                  </a:lnTo>
                  <a:close/>
                </a:path>
                <a:path w="6734176" h="4625490">
                  <a:moveTo>
                    <a:pt x="871536" y="282836"/>
                  </a:moveTo>
                  <a:lnTo>
                    <a:pt x="839787" y="330505"/>
                  </a:lnTo>
                  <a:lnTo>
                    <a:pt x="871536" y="387709"/>
                  </a:lnTo>
                  <a:lnTo>
                    <a:pt x="927103" y="387709"/>
                  </a:lnTo>
                  <a:lnTo>
                    <a:pt x="960438" y="330505"/>
                  </a:lnTo>
                  <a:lnTo>
                    <a:pt x="927103" y="282836"/>
                  </a:lnTo>
                  <a:lnTo>
                    <a:pt x="871536" y="282836"/>
                  </a:lnTo>
                  <a:close/>
                </a:path>
                <a:path w="6734176" h="4625490">
                  <a:moveTo>
                    <a:pt x="871536" y="702324"/>
                  </a:moveTo>
                  <a:lnTo>
                    <a:pt x="839787" y="749993"/>
                  </a:lnTo>
                  <a:lnTo>
                    <a:pt x="871536" y="807197"/>
                  </a:lnTo>
                  <a:lnTo>
                    <a:pt x="927103" y="807197"/>
                  </a:lnTo>
                  <a:lnTo>
                    <a:pt x="960438" y="749993"/>
                  </a:lnTo>
                  <a:lnTo>
                    <a:pt x="927103" y="702324"/>
                  </a:lnTo>
                  <a:lnTo>
                    <a:pt x="871536" y="702324"/>
                  </a:lnTo>
                  <a:close/>
                </a:path>
                <a:path w="6734176" h="4625490">
                  <a:moveTo>
                    <a:pt x="871536" y="838975"/>
                  </a:moveTo>
                  <a:lnTo>
                    <a:pt x="839787" y="888231"/>
                  </a:lnTo>
                  <a:lnTo>
                    <a:pt x="871536" y="943848"/>
                  </a:lnTo>
                  <a:lnTo>
                    <a:pt x="927103" y="943848"/>
                  </a:lnTo>
                  <a:lnTo>
                    <a:pt x="960438" y="888231"/>
                  </a:lnTo>
                  <a:lnTo>
                    <a:pt x="927103" y="838975"/>
                  </a:lnTo>
                  <a:lnTo>
                    <a:pt x="871536" y="838975"/>
                  </a:lnTo>
                  <a:close/>
                </a:path>
                <a:path w="6734176" h="4625490">
                  <a:moveTo>
                    <a:pt x="871536" y="144596"/>
                  </a:moveTo>
                  <a:lnTo>
                    <a:pt x="839787" y="193852"/>
                  </a:lnTo>
                  <a:lnTo>
                    <a:pt x="871536" y="249469"/>
                  </a:lnTo>
                  <a:lnTo>
                    <a:pt x="927103" y="249469"/>
                  </a:lnTo>
                  <a:lnTo>
                    <a:pt x="960438" y="193852"/>
                  </a:lnTo>
                  <a:lnTo>
                    <a:pt x="927103" y="144596"/>
                  </a:lnTo>
                  <a:lnTo>
                    <a:pt x="871536" y="144596"/>
                  </a:lnTo>
                  <a:close/>
                </a:path>
                <a:path w="6734176" h="4625490">
                  <a:moveTo>
                    <a:pt x="871536" y="556139"/>
                  </a:moveTo>
                  <a:lnTo>
                    <a:pt x="839787" y="613343"/>
                  </a:lnTo>
                  <a:lnTo>
                    <a:pt x="871536" y="661012"/>
                  </a:lnTo>
                  <a:lnTo>
                    <a:pt x="927103" y="661012"/>
                  </a:lnTo>
                  <a:lnTo>
                    <a:pt x="960438" y="613343"/>
                  </a:lnTo>
                  <a:lnTo>
                    <a:pt x="927103" y="556139"/>
                  </a:lnTo>
                  <a:lnTo>
                    <a:pt x="871536" y="556139"/>
                  </a:lnTo>
                  <a:close/>
                </a:path>
                <a:path w="6734176" h="4625490">
                  <a:moveTo>
                    <a:pt x="871536" y="-1"/>
                  </a:moveTo>
                  <a:lnTo>
                    <a:pt x="839787" y="55616"/>
                  </a:lnTo>
                  <a:lnTo>
                    <a:pt x="871536" y="104872"/>
                  </a:lnTo>
                  <a:lnTo>
                    <a:pt x="927103" y="104872"/>
                  </a:lnTo>
                  <a:lnTo>
                    <a:pt x="960438" y="55616"/>
                  </a:lnTo>
                  <a:lnTo>
                    <a:pt x="927103" y="-1"/>
                  </a:lnTo>
                  <a:lnTo>
                    <a:pt x="871536" y="-1"/>
                  </a:lnTo>
                  <a:close/>
                </a:path>
                <a:path w="6734176" h="4625490">
                  <a:moveTo>
                    <a:pt x="6645274" y="838975"/>
                  </a:moveTo>
                  <a:lnTo>
                    <a:pt x="6613525" y="888231"/>
                  </a:lnTo>
                  <a:lnTo>
                    <a:pt x="6645274" y="943848"/>
                  </a:lnTo>
                  <a:lnTo>
                    <a:pt x="6710363" y="943848"/>
                  </a:lnTo>
                  <a:lnTo>
                    <a:pt x="6734175" y="888231"/>
                  </a:lnTo>
                  <a:lnTo>
                    <a:pt x="6710363" y="838975"/>
                  </a:lnTo>
                  <a:lnTo>
                    <a:pt x="6645274" y="838975"/>
                  </a:lnTo>
                  <a:close/>
                </a:path>
                <a:path w="6734176" h="4625490">
                  <a:moveTo>
                    <a:pt x="5927724" y="1396704"/>
                  </a:moveTo>
                  <a:lnTo>
                    <a:pt x="5895975" y="1444373"/>
                  </a:lnTo>
                  <a:lnTo>
                    <a:pt x="5927724" y="1501577"/>
                  </a:lnTo>
                  <a:lnTo>
                    <a:pt x="5983290" y="1501577"/>
                  </a:lnTo>
                  <a:lnTo>
                    <a:pt x="6016625" y="1444373"/>
                  </a:lnTo>
                  <a:lnTo>
                    <a:pt x="5983290" y="1396704"/>
                  </a:lnTo>
                  <a:lnTo>
                    <a:pt x="5927724" y="1396704"/>
                  </a:lnTo>
                  <a:close/>
                </a:path>
                <a:path w="6734176" h="4625490">
                  <a:moveTo>
                    <a:pt x="5927724" y="702324"/>
                  </a:moveTo>
                  <a:lnTo>
                    <a:pt x="5895975" y="749993"/>
                  </a:lnTo>
                  <a:lnTo>
                    <a:pt x="5927724" y="807197"/>
                  </a:lnTo>
                  <a:lnTo>
                    <a:pt x="5983290" y="807197"/>
                  </a:lnTo>
                  <a:lnTo>
                    <a:pt x="6016625" y="749993"/>
                  </a:lnTo>
                  <a:lnTo>
                    <a:pt x="5983290" y="702324"/>
                  </a:lnTo>
                  <a:lnTo>
                    <a:pt x="5927724" y="702324"/>
                  </a:lnTo>
                  <a:close/>
                </a:path>
                <a:path w="6734176" h="4625490">
                  <a:moveTo>
                    <a:pt x="6048374" y="1186960"/>
                  </a:moveTo>
                  <a:lnTo>
                    <a:pt x="6016625" y="1234629"/>
                  </a:lnTo>
                  <a:lnTo>
                    <a:pt x="6048374" y="1291833"/>
                  </a:lnTo>
                  <a:lnTo>
                    <a:pt x="6105526" y="1291833"/>
                  </a:lnTo>
                  <a:lnTo>
                    <a:pt x="6137275" y="1234629"/>
                  </a:lnTo>
                  <a:lnTo>
                    <a:pt x="6105526" y="1186960"/>
                  </a:lnTo>
                  <a:lnTo>
                    <a:pt x="6048374" y="1186960"/>
                  </a:lnTo>
                  <a:close/>
                </a:path>
                <a:path w="6734176" h="4625490">
                  <a:moveTo>
                    <a:pt x="6048374" y="904123"/>
                  </a:moveTo>
                  <a:lnTo>
                    <a:pt x="6016625" y="959740"/>
                  </a:lnTo>
                  <a:lnTo>
                    <a:pt x="6048374" y="1008996"/>
                  </a:lnTo>
                  <a:lnTo>
                    <a:pt x="6105526" y="1008996"/>
                  </a:lnTo>
                  <a:lnTo>
                    <a:pt x="6137275" y="959740"/>
                  </a:lnTo>
                  <a:lnTo>
                    <a:pt x="6105526" y="904123"/>
                  </a:lnTo>
                  <a:lnTo>
                    <a:pt x="6048374" y="904123"/>
                  </a:lnTo>
                  <a:close/>
                </a:path>
                <a:path w="6734176" h="4625490">
                  <a:moveTo>
                    <a:pt x="6161087" y="838975"/>
                  </a:moveTo>
                  <a:lnTo>
                    <a:pt x="6137275" y="888231"/>
                  </a:lnTo>
                  <a:lnTo>
                    <a:pt x="6161087" y="943848"/>
                  </a:lnTo>
                  <a:lnTo>
                    <a:pt x="6226176" y="943848"/>
                  </a:lnTo>
                  <a:lnTo>
                    <a:pt x="6257925" y="888231"/>
                  </a:lnTo>
                  <a:lnTo>
                    <a:pt x="6226176" y="838975"/>
                  </a:lnTo>
                  <a:lnTo>
                    <a:pt x="6161087" y="838975"/>
                  </a:lnTo>
                  <a:close/>
                </a:path>
                <a:path w="6734176" h="4625490">
                  <a:moveTo>
                    <a:pt x="6161087" y="977216"/>
                  </a:moveTo>
                  <a:lnTo>
                    <a:pt x="6137275" y="1032833"/>
                  </a:lnTo>
                  <a:lnTo>
                    <a:pt x="6161087" y="1082089"/>
                  </a:lnTo>
                  <a:lnTo>
                    <a:pt x="6226176" y="1082089"/>
                  </a:lnTo>
                  <a:lnTo>
                    <a:pt x="6257925" y="1032833"/>
                  </a:lnTo>
                  <a:lnTo>
                    <a:pt x="6226176" y="977216"/>
                  </a:lnTo>
                  <a:lnTo>
                    <a:pt x="6161087" y="977216"/>
                  </a:lnTo>
                  <a:close/>
                </a:path>
                <a:path w="6734176" h="4625490">
                  <a:moveTo>
                    <a:pt x="6048374" y="1323611"/>
                  </a:moveTo>
                  <a:lnTo>
                    <a:pt x="6016625" y="1380815"/>
                  </a:lnTo>
                  <a:lnTo>
                    <a:pt x="6048374" y="1428484"/>
                  </a:lnTo>
                  <a:lnTo>
                    <a:pt x="6105526" y="1428484"/>
                  </a:lnTo>
                  <a:lnTo>
                    <a:pt x="6137275" y="1380815"/>
                  </a:lnTo>
                  <a:lnTo>
                    <a:pt x="6105526" y="1323611"/>
                  </a:lnTo>
                  <a:lnTo>
                    <a:pt x="6048374" y="1323611"/>
                  </a:lnTo>
                  <a:close/>
                </a:path>
                <a:path w="6734176" h="4625490">
                  <a:moveTo>
                    <a:pt x="6048374" y="767472"/>
                  </a:moveTo>
                  <a:lnTo>
                    <a:pt x="6016625" y="823089"/>
                  </a:lnTo>
                  <a:lnTo>
                    <a:pt x="6048374" y="872345"/>
                  </a:lnTo>
                  <a:lnTo>
                    <a:pt x="6105526" y="872345"/>
                  </a:lnTo>
                  <a:lnTo>
                    <a:pt x="6137275" y="823089"/>
                  </a:lnTo>
                  <a:lnTo>
                    <a:pt x="6105526" y="767472"/>
                  </a:lnTo>
                  <a:lnTo>
                    <a:pt x="6048374" y="767472"/>
                  </a:lnTo>
                  <a:close/>
                </a:path>
                <a:path w="6734176" h="4625490">
                  <a:moveTo>
                    <a:pt x="5807075" y="767472"/>
                  </a:moveTo>
                  <a:lnTo>
                    <a:pt x="5773737" y="823089"/>
                  </a:lnTo>
                  <a:lnTo>
                    <a:pt x="5807075" y="872345"/>
                  </a:lnTo>
                  <a:lnTo>
                    <a:pt x="5862637" y="872345"/>
                  </a:lnTo>
                  <a:lnTo>
                    <a:pt x="5895975" y="823089"/>
                  </a:lnTo>
                  <a:lnTo>
                    <a:pt x="5862637" y="767472"/>
                  </a:lnTo>
                  <a:lnTo>
                    <a:pt x="5807075" y="767472"/>
                  </a:lnTo>
                  <a:close/>
                </a:path>
                <a:path w="6734176" h="4625490">
                  <a:moveTo>
                    <a:pt x="5807075" y="1048719"/>
                  </a:moveTo>
                  <a:lnTo>
                    <a:pt x="5773737" y="1097975"/>
                  </a:lnTo>
                  <a:lnTo>
                    <a:pt x="5807075" y="1153592"/>
                  </a:lnTo>
                  <a:lnTo>
                    <a:pt x="5862637" y="1153592"/>
                  </a:lnTo>
                  <a:lnTo>
                    <a:pt x="5895975" y="1097975"/>
                  </a:lnTo>
                  <a:lnTo>
                    <a:pt x="5862637" y="1048719"/>
                  </a:lnTo>
                  <a:lnTo>
                    <a:pt x="5807075" y="1048719"/>
                  </a:lnTo>
                  <a:close/>
                </a:path>
                <a:path w="6734176" h="4625490">
                  <a:moveTo>
                    <a:pt x="5684836" y="4174223"/>
                  </a:moveTo>
                  <a:lnTo>
                    <a:pt x="5653087" y="4229840"/>
                  </a:lnTo>
                  <a:lnTo>
                    <a:pt x="5684836" y="4279096"/>
                  </a:lnTo>
                  <a:lnTo>
                    <a:pt x="5741989" y="4279096"/>
                  </a:lnTo>
                  <a:lnTo>
                    <a:pt x="5773738" y="4229840"/>
                  </a:lnTo>
                  <a:lnTo>
                    <a:pt x="5741989" y="4174223"/>
                  </a:lnTo>
                  <a:lnTo>
                    <a:pt x="5684836" y="4174223"/>
                  </a:lnTo>
                  <a:close/>
                </a:path>
                <a:path w="6734176" h="4625490">
                  <a:moveTo>
                    <a:pt x="5807075" y="3689587"/>
                  </a:moveTo>
                  <a:lnTo>
                    <a:pt x="5773737" y="3745204"/>
                  </a:lnTo>
                  <a:lnTo>
                    <a:pt x="5807075" y="3794460"/>
                  </a:lnTo>
                  <a:lnTo>
                    <a:pt x="5862637" y="3794460"/>
                  </a:lnTo>
                  <a:lnTo>
                    <a:pt x="5895975" y="3745204"/>
                  </a:lnTo>
                  <a:lnTo>
                    <a:pt x="5862637" y="3689587"/>
                  </a:lnTo>
                  <a:lnTo>
                    <a:pt x="5807075" y="3689587"/>
                  </a:lnTo>
                  <a:close/>
                </a:path>
                <a:path w="6734176" h="4625490">
                  <a:moveTo>
                    <a:pt x="5807075" y="904123"/>
                  </a:moveTo>
                  <a:lnTo>
                    <a:pt x="5773737" y="959740"/>
                  </a:lnTo>
                  <a:lnTo>
                    <a:pt x="5807075" y="1008996"/>
                  </a:lnTo>
                  <a:lnTo>
                    <a:pt x="5862637" y="1008996"/>
                  </a:lnTo>
                  <a:lnTo>
                    <a:pt x="5895975" y="959740"/>
                  </a:lnTo>
                  <a:lnTo>
                    <a:pt x="5862637" y="904123"/>
                  </a:lnTo>
                  <a:lnTo>
                    <a:pt x="5807075" y="904123"/>
                  </a:lnTo>
                  <a:close/>
                </a:path>
                <a:path w="6734176" h="4625490">
                  <a:moveTo>
                    <a:pt x="5741989" y="3867553"/>
                  </a:moveTo>
                  <a:lnTo>
                    <a:pt x="5773738" y="3810349"/>
                  </a:lnTo>
                  <a:lnTo>
                    <a:pt x="5741989" y="3762680"/>
                  </a:lnTo>
                  <a:lnTo>
                    <a:pt x="5684836" y="3762680"/>
                  </a:lnTo>
                  <a:lnTo>
                    <a:pt x="5653087" y="3810349"/>
                  </a:lnTo>
                  <a:lnTo>
                    <a:pt x="5684836" y="3867553"/>
                  </a:lnTo>
                  <a:lnTo>
                    <a:pt x="5741989" y="3867553"/>
                  </a:lnTo>
                  <a:close/>
                </a:path>
                <a:path w="6734176" h="4625490">
                  <a:moveTo>
                    <a:pt x="5741989" y="3721367"/>
                  </a:moveTo>
                  <a:lnTo>
                    <a:pt x="5773738" y="3673697"/>
                  </a:lnTo>
                  <a:lnTo>
                    <a:pt x="5741989" y="3624439"/>
                  </a:lnTo>
                  <a:lnTo>
                    <a:pt x="5684836" y="3624439"/>
                  </a:lnTo>
                  <a:lnTo>
                    <a:pt x="5653087" y="3673697"/>
                  </a:lnTo>
                  <a:lnTo>
                    <a:pt x="5684836" y="3721367"/>
                  </a:lnTo>
                  <a:lnTo>
                    <a:pt x="5741989" y="3721367"/>
                  </a:lnTo>
                  <a:close/>
                </a:path>
                <a:path w="6734176" h="4625490">
                  <a:moveTo>
                    <a:pt x="5741989" y="4004204"/>
                  </a:moveTo>
                  <a:lnTo>
                    <a:pt x="5773738" y="3947000"/>
                  </a:lnTo>
                  <a:lnTo>
                    <a:pt x="5741989" y="3899331"/>
                  </a:lnTo>
                  <a:lnTo>
                    <a:pt x="5684836" y="3899331"/>
                  </a:lnTo>
                  <a:lnTo>
                    <a:pt x="5653087" y="3947000"/>
                  </a:lnTo>
                  <a:lnTo>
                    <a:pt x="5684836" y="4004204"/>
                  </a:lnTo>
                  <a:lnTo>
                    <a:pt x="5741989" y="4004204"/>
                  </a:lnTo>
                  <a:close/>
                </a:path>
                <a:path w="6734176" h="4625490">
                  <a:moveTo>
                    <a:pt x="5741989" y="807197"/>
                  </a:moveTo>
                  <a:lnTo>
                    <a:pt x="5773738" y="749993"/>
                  </a:lnTo>
                  <a:lnTo>
                    <a:pt x="5741989" y="702324"/>
                  </a:lnTo>
                  <a:lnTo>
                    <a:pt x="5684836" y="702324"/>
                  </a:lnTo>
                  <a:lnTo>
                    <a:pt x="5653087" y="749993"/>
                  </a:lnTo>
                  <a:lnTo>
                    <a:pt x="5684836" y="807197"/>
                  </a:lnTo>
                  <a:lnTo>
                    <a:pt x="5741989" y="807197"/>
                  </a:lnTo>
                  <a:close/>
                </a:path>
                <a:path w="6734176" h="4625490">
                  <a:moveTo>
                    <a:pt x="5741989" y="661012"/>
                  </a:moveTo>
                  <a:lnTo>
                    <a:pt x="5773738" y="613343"/>
                  </a:lnTo>
                  <a:lnTo>
                    <a:pt x="5741989" y="556139"/>
                  </a:lnTo>
                  <a:lnTo>
                    <a:pt x="5684836" y="556139"/>
                  </a:lnTo>
                  <a:lnTo>
                    <a:pt x="5653087" y="613343"/>
                  </a:lnTo>
                  <a:lnTo>
                    <a:pt x="5684836" y="661012"/>
                  </a:lnTo>
                  <a:lnTo>
                    <a:pt x="5741989" y="661012"/>
                  </a:lnTo>
                  <a:close/>
                </a:path>
                <a:path w="6734176" h="4625490">
                  <a:moveTo>
                    <a:pt x="5741989" y="1082089"/>
                  </a:moveTo>
                  <a:lnTo>
                    <a:pt x="5773738" y="1032833"/>
                  </a:lnTo>
                  <a:lnTo>
                    <a:pt x="5741989" y="977216"/>
                  </a:lnTo>
                  <a:lnTo>
                    <a:pt x="5684836" y="977216"/>
                  </a:lnTo>
                  <a:lnTo>
                    <a:pt x="5653087" y="1032833"/>
                  </a:lnTo>
                  <a:lnTo>
                    <a:pt x="5684836" y="1082089"/>
                  </a:lnTo>
                  <a:lnTo>
                    <a:pt x="5741989" y="1082089"/>
                  </a:lnTo>
                  <a:close/>
                </a:path>
                <a:path w="6734176" h="4625490">
                  <a:moveTo>
                    <a:pt x="5741989" y="943848"/>
                  </a:moveTo>
                  <a:lnTo>
                    <a:pt x="5773738" y="888231"/>
                  </a:lnTo>
                  <a:lnTo>
                    <a:pt x="5741989" y="838975"/>
                  </a:lnTo>
                  <a:lnTo>
                    <a:pt x="5684836" y="838975"/>
                  </a:lnTo>
                  <a:lnTo>
                    <a:pt x="5653087" y="888231"/>
                  </a:lnTo>
                  <a:lnTo>
                    <a:pt x="5684836" y="943848"/>
                  </a:lnTo>
                  <a:lnTo>
                    <a:pt x="5741989" y="943848"/>
                  </a:lnTo>
                  <a:close/>
                </a:path>
                <a:path w="6734176" h="4625490">
                  <a:moveTo>
                    <a:pt x="5741989" y="1218740"/>
                  </a:moveTo>
                  <a:lnTo>
                    <a:pt x="5773738" y="1171071"/>
                  </a:lnTo>
                  <a:lnTo>
                    <a:pt x="5741989" y="1113867"/>
                  </a:lnTo>
                  <a:lnTo>
                    <a:pt x="5684836" y="1113867"/>
                  </a:lnTo>
                  <a:lnTo>
                    <a:pt x="5653087" y="1171071"/>
                  </a:lnTo>
                  <a:lnTo>
                    <a:pt x="5684836" y="1218740"/>
                  </a:lnTo>
                  <a:lnTo>
                    <a:pt x="5741989" y="1218740"/>
                  </a:lnTo>
                  <a:close/>
                </a:path>
                <a:path w="6734176" h="4625490">
                  <a:moveTo>
                    <a:pt x="5927724" y="838975"/>
                  </a:moveTo>
                  <a:lnTo>
                    <a:pt x="5895975" y="888231"/>
                  </a:lnTo>
                  <a:lnTo>
                    <a:pt x="5927724" y="943848"/>
                  </a:lnTo>
                  <a:lnTo>
                    <a:pt x="5983290" y="943848"/>
                  </a:lnTo>
                  <a:lnTo>
                    <a:pt x="6016625" y="888231"/>
                  </a:lnTo>
                  <a:lnTo>
                    <a:pt x="5983290" y="838975"/>
                  </a:lnTo>
                  <a:lnTo>
                    <a:pt x="5927724" y="838975"/>
                  </a:lnTo>
                  <a:close/>
                </a:path>
                <a:path w="6734176" h="4625490">
                  <a:moveTo>
                    <a:pt x="5807075" y="629231"/>
                  </a:moveTo>
                  <a:lnTo>
                    <a:pt x="5773737" y="678487"/>
                  </a:lnTo>
                  <a:lnTo>
                    <a:pt x="5807075" y="734104"/>
                  </a:lnTo>
                  <a:lnTo>
                    <a:pt x="5862637" y="734104"/>
                  </a:lnTo>
                  <a:lnTo>
                    <a:pt x="5895975" y="678487"/>
                  </a:lnTo>
                  <a:lnTo>
                    <a:pt x="5862637" y="629231"/>
                  </a:lnTo>
                  <a:lnTo>
                    <a:pt x="5807075" y="629231"/>
                  </a:lnTo>
                  <a:close/>
                </a:path>
                <a:path w="6734176" h="4625490">
                  <a:moveTo>
                    <a:pt x="5927724" y="977216"/>
                  </a:moveTo>
                  <a:lnTo>
                    <a:pt x="5895975" y="1032833"/>
                  </a:lnTo>
                  <a:lnTo>
                    <a:pt x="5927724" y="1082089"/>
                  </a:lnTo>
                  <a:lnTo>
                    <a:pt x="5983290" y="1082089"/>
                  </a:lnTo>
                  <a:lnTo>
                    <a:pt x="6016625" y="1032833"/>
                  </a:lnTo>
                  <a:lnTo>
                    <a:pt x="5983290" y="977216"/>
                  </a:lnTo>
                  <a:lnTo>
                    <a:pt x="5927724" y="977216"/>
                  </a:lnTo>
                  <a:close/>
                </a:path>
                <a:path w="6734176" h="4625490">
                  <a:moveTo>
                    <a:pt x="5927724" y="1258463"/>
                  </a:moveTo>
                  <a:lnTo>
                    <a:pt x="5895975" y="1307722"/>
                  </a:lnTo>
                  <a:lnTo>
                    <a:pt x="5927724" y="1355392"/>
                  </a:lnTo>
                  <a:lnTo>
                    <a:pt x="5983290" y="1355392"/>
                  </a:lnTo>
                  <a:lnTo>
                    <a:pt x="6016625" y="1307722"/>
                  </a:lnTo>
                  <a:lnTo>
                    <a:pt x="5983290" y="1258463"/>
                  </a:lnTo>
                  <a:lnTo>
                    <a:pt x="5927724" y="1258463"/>
                  </a:lnTo>
                  <a:close/>
                </a:path>
                <a:path w="6734176" h="4625490">
                  <a:moveTo>
                    <a:pt x="5807075" y="3826238"/>
                  </a:moveTo>
                  <a:lnTo>
                    <a:pt x="5773737" y="3883442"/>
                  </a:lnTo>
                  <a:lnTo>
                    <a:pt x="5807075" y="3931111"/>
                  </a:lnTo>
                  <a:lnTo>
                    <a:pt x="5862637" y="3931111"/>
                  </a:lnTo>
                  <a:lnTo>
                    <a:pt x="5895975" y="3883442"/>
                  </a:lnTo>
                  <a:lnTo>
                    <a:pt x="5862637" y="3826238"/>
                  </a:lnTo>
                  <a:lnTo>
                    <a:pt x="5807075" y="3826238"/>
                  </a:lnTo>
                  <a:close/>
                </a:path>
                <a:path w="6734176" h="4625490">
                  <a:moveTo>
                    <a:pt x="6403977" y="4035982"/>
                  </a:moveTo>
                  <a:lnTo>
                    <a:pt x="6378575" y="4093186"/>
                  </a:lnTo>
                  <a:lnTo>
                    <a:pt x="6403977" y="4140855"/>
                  </a:lnTo>
                  <a:lnTo>
                    <a:pt x="6467477" y="4140855"/>
                  </a:lnTo>
                  <a:lnTo>
                    <a:pt x="6491288" y="4093186"/>
                  </a:lnTo>
                  <a:lnTo>
                    <a:pt x="6467477" y="4035982"/>
                  </a:lnTo>
                  <a:lnTo>
                    <a:pt x="6403977" y="4035982"/>
                  </a:lnTo>
                  <a:close/>
                </a:path>
                <a:path w="6734176" h="4625490">
                  <a:moveTo>
                    <a:pt x="6403977" y="702324"/>
                  </a:moveTo>
                  <a:lnTo>
                    <a:pt x="6378575" y="749993"/>
                  </a:lnTo>
                  <a:lnTo>
                    <a:pt x="6403977" y="807197"/>
                  </a:lnTo>
                  <a:lnTo>
                    <a:pt x="6467477" y="807197"/>
                  </a:lnTo>
                  <a:lnTo>
                    <a:pt x="6491288" y="749993"/>
                  </a:lnTo>
                  <a:lnTo>
                    <a:pt x="6467477" y="702324"/>
                  </a:lnTo>
                  <a:lnTo>
                    <a:pt x="6403977" y="702324"/>
                  </a:lnTo>
                  <a:close/>
                </a:path>
                <a:path w="6734176" h="4625490">
                  <a:moveTo>
                    <a:pt x="6524625" y="767472"/>
                  </a:moveTo>
                  <a:lnTo>
                    <a:pt x="6491287" y="823089"/>
                  </a:lnTo>
                  <a:lnTo>
                    <a:pt x="6524625" y="872345"/>
                  </a:lnTo>
                  <a:lnTo>
                    <a:pt x="6588127" y="872345"/>
                  </a:lnTo>
                  <a:lnTo>
                    <a:pt x="6613525" y="823089"/>
                  </a:lnTo>
                  <a:lnTo>
                    <a:pt x="6588127" y="767472"/>
                  </a:lnTo>
                  <a:lnTo>
                    <a:pt x="6524625" y="767472"/>
                  </a:lnTo>
                  <a:close/>
                </a:path>
                <a:path w="6734176" h="4625490">
                  <a:moveTo>
                    <a:pt x="6161087" y="702324"/>
                  </a:moveTo>
                  <a:lnTo>
                    <a:pt x="6137275" y="749993"/>
                  </a:lnTo>
                  <a:lnTo>
                    <a:pt x="6161087" y="807197"/>
                  </a:lnTo>
                  <a:lnTo>
                    <a:pt x="6226176" y="807197"/>
                  </a:lnTo>
                  <a:lnTo>
                    <a:pt x="6257925" y="749993"/>
                  </a:lnTo>
                  <a:lnTo>
                    <a:pt x="6226176" y="702324"/>
                  </a:lnTo>
                  <a:lnTo>
                    <a:pt x="6161087" y="702324"/>
                  </a:lnTo>
                  <a:close/>
                </a:path>
                <a:path w="6734176" h="4625490">
                  <a:moveTo>
                    <a:pt x="6161087" y="1113867"/>
                  </a:moveTo>
                  <a:lnTo>
                    <a:pt x="6137275" y="1171071"/>
                  </a:lnTo>
                  <a:lnTo>
                    <a:pt x="6161087" y="1218740"/>
                  </a:lnTo>
                  <a:lnTo>
                    <a:pt x="6226176" y="1218740"/>
                  </a:lnTo>
                  <a:lnTo>
                    <a:pt x="6257925" y="1171071"/>
                  </a:lnTo>
                  <a:lnTo>
                    <a:pt x="6226176" y="1113867"/>
                  </a:lnTo>
                  <a:lnTo>
                    <a:pt x="6161087" y="1113867"/>
                  </a:lnTo>
                  <a:close/>
                </a:path>
                <a:path w="6734176" h="4625490">
                  <a:moveTo>
                    <a:pt x="6403977" y="838975"/>
                  </a:moveTo>
                  <a:lnTo>
                    <a:pt x="6378575" y="888231"/>
                  </a:lnTo>
                  <a:lnTo>
                    <a:pt x="6403977" y="943848"/>
                  </a:lnTo>
                  <a:lnTo>
                    <a:pt x="6467477" y="943848"/>
                  </a:lnTo>
                  <a:lnTo>
                    <a:pt x="6491288" y="888231"/>
                  </a:lnTo>
                  <a:lnTo>
                    <a:pt x="6467477" y="838975"/>
                  </a:lnTo>
                  <a:lnTo>
                    <a:pt x="6403977" y="838975"/>
                  </a:lnTo>
                  <a:close/>
                </a:path>
                <a:path w="6734176" h="4625490">
                  <a:moveTo>
                    <a:pt x="6281737" y="767472"/>
                  </a:moveTo>
                  <a:lnTo>
                    <a:pt x="6257925" y="823089"/>
                  </a:lnTo>
                  <a:lnTo>
                    <a:pt x="6281737" y="872345"/>
                  </a:lnTo>
                  <a:lnTo>
                    <a:pt x="6346826" y="872345"/>
                  </a:lnTo>
                  <a:lnTo>
                    <a:pt x="6378575" y="823089"/>
                  </a:lnTo>
                  <a:lnTo>
                    <a:pt x="6346826" y="767472"/>
                  </a:lnTo>
                  <a:lnTo>
                    <a:pt x="6281737" y="767472"/>
                  </a:lnTo>
                  <a:close/>
                </a:path>
                <a:path w="6734176" h="4625490">
                  <a:moveTo>
                    <a:pt x="6281737" y="904123"/>
                  </a:moveTo>
                  <a:lnTo>
                    <a:pt x="6257925" y="959740"/>
                  </a:lnTo>
                  <a:lnTo>
                    <a:pt x="6281737" y="1008996"/>
                  </a:lnTo>
                  <a:lnTo>
                    <a:pt x="6346826" y="1008996"/>
                  </a:lnTo>
                  <a:lnTo>
                    <a:pt x="6378575" y="959740"/>
                  </a:lnTo>
                  <a:lnTo>
                    <a:pt x="6346826" y="904123"/>
                  </a:lnTo>
                  <a:lnTo>
                    <a:pt x="6281737" y="904123"/>
                  </a:lnTo>
                  <a:close/>
                </a:path>
                <a:path w="6734176" h="4625490">
                  <a:moveTo>
                    <a:pt x="6281737" y="1048719"/>
                  </a:moveTo>
                  <a:lnTo>
                    <a:pt x="6257925" y="1097975"/>
                  </a:lnTo>
                  <a:lnTo>
                    <a:pt x="6281737" y="1153592"/>
                  </a:lnTo>
                  <a:lnTo>
                    <a:pt x="6346826" y="1153592"/>
                  </a:lnTo>
                  <a:lnTo>
                    <a:pt x="6378575" y="1097975"/>
                  </a:lnTo>
                  <a:lnTo>
                    <a:pt x="6346826" y="1048719"/>
                  </a:lnTo>
                  <a:lnTo>
                    <a:pt x="6281737" y="1048719"/>
                  </a:lnTo>
                  <a:close/>
                </a:path>
                <a:path w="6734176" h="4625490">
                  <a:moveTo>
                    <a:pt x="6403977" y="977216"/>
                  </a:moveTo>
                  <a:lnTo>
                    <a:pt x="6378575" y="1032833"/>
                  </a:lnTo>
                  <a:lnTo>
                    <a:pt x="6403977" y="1082089"/>
                  </a:lnTo>
                  <a:lnTo>
                    <a:pt x="6467477" y="1082089"/>
                  </a:lnTo>
                  <a:lnTo>
                    <a:pt x="6491288" y="1032833"/>
                  </a:lnTo>
                  <a:lnTo>
                    <a:pt x="6467477" y="977216"/>
                  </a:lnTo>
                  <a:lnTo>
                    <a:pt x="6403977" y="977216"/>
                  </a:lnTo>
                  <a:close/>
                </a:path>
                <a:path w="6734176" h="4625490">
                  <a:moveTo>
                    <a:pt x="6281737" y="4245726"/>
                  </a:moveTo>
                  <a:lnTo>
                    <a:pt x="6257925" y="4302930"/>
                  </a:lnTo>
                  <a:lnTo>
                    <a:pt x="6281737" y="4350599"/>
                  </a:lnTo>
                  <a:lnTo>
                    <a:pt x="6346826" y="4350599"/>
                  </a:lnTo>
                  <a:lnTo>
                    <a:pt x="6378575" y="4302930"/>
                  </a:lnTo>
                  <a:lnTo>
                    <a:pt x="6346826" y="4245726"/>
                  </a:lnTo>
                  <a:lnTo>
                    <a:pt x="6281737" y="4245726"/>
                  </a:lnTo>
                  <a:close/>
                </a:path>
                <a:path w="6734176" h="4625490">
                  <a:moveTo>
                    <a:pt x="6281737" y="4109075"/>
                  </a:moveTo>
                  <a:lnTo>
                    <a:pt x="6257925" y="4158331"/>
                  </a:lnTo>
                  <a:lnTo>
                    <a:pt x="6281737" y="4213948"/>
                  </a:lnTo>
                  <a:lnTo>
                    <a:pt x="6346826" y="4213948"/>
                  </a:lnTo>
                  <a:lnTo>
                    <a:pt x="6378575" y="4158331"/>
                  </a:lnTo>
                  <a:lnTo>
                    <a:pt x="6346826" y="4109075"/>
                  </a:lnTo>
                  <a:lnTo>
                    <a:pt x="6281737" y="4109075"/>
                  </a:lnTo>
                  <a:close/>
                </a:path>
                <a:path w="6734176" h="4625490">
                  <a:moveTo>
                    <a:pt x="3032124" y="977216"/>
                  </a:moveTo>
                  <a:lnTo>
                    <a:pt x="3008312" y="1032833"/>
                  </a:lnTo>
                  <a:lnTo>
                    <a:pt x="3032124" y="1082089"/>
                  </a:lnTo>
                  <a:lnTo>
                    <a:pt x="3097214" y="1082089"/>
                  </a:lnTo>
                  <a:lnTo>
                    <a:pt x="3128963" y="1032833"/>
                  </a:lnTo>
                  <a:lnTo>
                    <a:pt x="3097214" y="977216"/>
                  </a:lnTo>
                  <a:lnTo>
                    <a:pt x="3032124" y="977216"/>
                  </a:lnTo>
                  <a:close/>
                </a:path>
                <a:path w="6734176" h="4625490">
                  <a:moveTo>
                    <a:pt x="2919411" y="3414695"/>
                  </a:moveTo>
                  <a:lnTo>
                    <a:pt x="2887662" y="3463951"/>
                  </a:lnTo>
                  <a:lnTo>
                    <a:pt x="2919411" y="3519568"/>
                  </a:lnTo>
                  <a:lnTo>
                    <a:pt x="2976564" y="3519568"/>
                  </a:lnTo>
                  <a:lnTo>
                    <a:pt x="3008313" y="3463951"/>
                  </a:lnTo>
                  <a:lnTo>
                    <a:pt x="2976564" y="3414695"/>
                  </a:lnTo>
                  <a:lnTo>
                    <a:pt x="2919411" y="3414695"/>
                  </a:lnTo>
                  <a:close/>
                </a:path>
                <a:path w="6734176" h="4625490">
                  <a:moveTo>
                    <a:pt x="3032124" y="2785463"/>
                  </a:moveTo>
                  <a:lnTo>
                    <a:pt x="3008312" y="2841080"/>
                  </a:lnTo>
                  <a:lnTo>
                    <a:pt x="3032124" y="2890336"/>
                  </a:lnTo>
                  <a:lnTo>
                    <a:pt x="3097214" y="2890336"/>
                  </a:lnTo>
                  <a:lnTo>
                    <a:pt x="3128963" y="2841080"/>
                  </a:lnTo>
                  <a:lnTo>
                    <a:pt x="3097214" y="2785463"/>
                  </a:lnTo>
                  <a:lnTo>
                    <a:pt x="3032124" y="2785463"/>
                  </a:lnTo>
                  <a:close/>
                </a:path>
                <a:path w="6734176" h="4625490">
                  <a:moveTo>
                    <a:pt x="3032124" y="2647223"/>
                  </a:moveTo>
                  <a:lnTo>
                    <a:pt x="3008312" y="2696479"/>
                  </a:lnTo>
                  <a:lnTo>
                    <a:pt x="3032124" y="2752096"/>
                  </a:lnTo>
                  <a:lnTo>
                    <a:pt x="3097214" y="2752096"/>
                  </a:lnTo>
                  <a:lnTo>
                    <a:pt x="3128963" y="2696479"/>
                  </a:lnTo>
                  <a:lnTo>
                    <a:pt x="3097214" y="2647223"/>
                  </a:lnTo>
                  <a:lnTo>
                    <a:pt x="3032124" y="2647223"/>
                  </a:lnTo>
                  <a:close/>
                </a:path>
                <a:path w="6734176" h="4625490">
                  <a:moveTo>
                    <a:pt x="3032124" y="1952843"/>
                  </a:moveTo>
                  <a:lnTo>
                    <a:pt x="3008312" y="2002099"/>
                  </a:lnTo>
                  <a:lnTo>
                    <a:pt x="3032124" y="2057716"/>
                  </a:lnTo>
                  <a:lnTo>
                    <a:pt x="3097214" y="2057716"/>
                  </a:lnTo>
                  <a:lnTo>
                    <a:pt x="3128963" y="2002099"/>
                  </a:lnTo>
                  <a:lnTo>
                    <a:pt x="3097214" y="1952843"/>
                  </a:lnTo>
                  <a:lnTo>
                    <a:pt x="3032124" y="1952843"/>
                  </a:lnTo>
                  <a:close/>
                </a:path>
                <a:path w="6734176" h="4625490">
                  <a:moveTo>
                    <a:pt x="3032124" y="2091083"/>
                  </a:moveTo>
                  <a:lnTo>
                    <a:pt x="3008312" y="2138752"/>
                  </a:lnTo>
                  <a:lnTo>
                    <a:pt x="3032124" y="2195956"/>
                  </a:lnTo>
                  <a:lnTo>
                    <a:pt x="3097214" y="2195956"/>
                  </a:lnTo>
                  <a:lnTo>
                    <a:pt x="3128963" y="2138752"/>
                  </a:lnTo>
                  <a:lnTo>
                    <a:pt x="3097214" y="2091083"/>
                  </a:lnTo>
                  <a:lnTo>
                    <a:pt x="3032124" y="2091083"/>
                  </a:lnTo>
                  <a:close/>
                </a:path>
                <a:path w="6734176" h="4625490">
                  <a:moveTo>
                    <a:pt x="3032124" y="2365975"/>
                  </a:moveTo>
                  <a:lnTo>
                    <a:pt x="3008312" y="2421592"/>
                  </a:lnTo>
                  <a:lnTo>
                    <a:pt x="3032124" y="2470848"/>
                  </a:lnTo>
                  <a:lnTo>
                    <a:pt x="3097214" y="2470848"/>
                  </a:lnTo>
                  <a:lnTo>
                    <a:pt x="3128963" y="2421592"/>
                  </a:lnTo>
                  <a:lnTo>
                    <a:pt x="3097214" y="2365975"/>
                  </a:lnTo>
                  <a:lnTo>
                    <a:pt x="3032124" y="2365975"/>
                  </a:lnTo>
                  <a:close/>
                </a:path>
                <a:path w="6734176" h="4625490">
                  <a:moveTo>
                    <a:pt x="3032124" y="2510571"/>
                  </a:moveTo>
                  <a:lnTo>
                    <a:pt x="3008312" y="2559827"/>
                  </a:lnTo>
                  <a:lnTo>
                    <a:pt x="3032124" y="2615444"/>
                  </a:lnTo>
                  <a:lnTo>
                    <a:pt x="3097214" y="2615444"/>
                  </a:lnTo>
                  <a:lnTo>
                    <a:pt x="3128963" y="2559827"/>
                  </a:lnTo>
                  <a:lnTo>
                    <a:pt x="3097214" y="2510571"/>
                  </a:lnTo>
                  <a:lnTo>
                    <a:pt x="3032124" y="2510571"/>
                  </a:lnTo>
                  <a:close/>
                </a:path>
                <a:path w="6734176" h="4625490">
                  <a:moveTo>
                    <a:pt x="3032124" y="2227735"/>
                  </a:moveTo>
                  <a:lnTo>
                    <a:pt x="3008312" y="2284939"/>
                  </a:lnTo>
                  <a:lnTo>
                    <a:pt x="3032124" y="2332608"/>
                  </a:lnTo>
                  <a:lnTo>
                    <a:pt x="3097214" y="2332608"/>
                  </a:lnTo>
                  <a:lnTo>
                    <a:pt x="3128963" y="2284939"/>
                  </a:lnTo>
                  <a:lnTo>
                    <a:pt x="3097214" y="2227735"/>
                  </a:lnTo>
                  <a:lnTo>
                    <a:pt x="3032124" y="2227735"/>
                  </a:lnTo>
                  <a:close/>
                </a:path>
                <a:path w="6734176" h="4625490">
                  <a:moveTo>
                    <a:pt x="3032124" y="1396704"/>
                  </a:moveTo>
                  <a:lnTo>
                    <a:pt x="3008312" y="1444373"/>
                  </a:lnTo>
                  <a:lnTo>
                    <a:pt x="3032124" y="1501577"/>
                  </a:lnTo>
                  <a:lnTo>
                    <a:pt x="3097214" y="1501577"/>
                  </a:lnTo>
                  <a:lnTo>
                    <a:pt x="3128963" y="1444373"/>
                  </a:lnTo>
                  <a:lnTo>
                    <a:pt x="3097214" y="1396704"/>
                  </a:lnTo>
                  <a:lnTo>
                    <a:pt x="3032124" y="1396704"/>
                  </a:lnTo>
                  <a:close/>
                </a:path>
                <a:path w="6734176" h="4625490">
                  <a:moveTo>
                    <a:pt x="3032124" y="1808247"/>
                  </a:moveTo>
                  <a:lnTo>
                    <a:pt x="3008312" y="1865451"/>
                  </a:lnTo>
                  <a:lnTo>
                    <a:pt x="3032124" y="1913120"/>
                  </a:lnTo>
                  <a:lnTo>
                    <a:pt x="3097214" y="1913120"/>
                  </a:lnTo>
                  <a:lnTo>
                    <a:pt x="3128963" y="1865451"/>
                  </a:lnTo>
                  <a:lnTo>
                    <a:pt x="3097214" y="1808247"/>
                  </a:lnTo>
                  <a:lnTo>
                    <a:pt x="3032124" y="1808247"/>
                  </a:lnTo>
                  <a:close/>
                </a:path>
                <a:path w="6734176" h="4625490">
                  <a:moveTo>
                    <a:pt x="3032124" y="1671596"/>
                  </a:moveTo>
                  <a:lnTo>
                    <a:pt x="3008312" y="1727213"/>
                  </a:lnTo>
                  <a:lnTo>
                    <a:pt x="3032124" y="1776469"/>
                  </a:lnTo>
                  <a:lnTo>
                    <a:pt x="3097214" y="1776469"/>
                  </a:lnTo>
                  <a:lnTo>
                    <a:pt x="3128963" y="1727213"/>
                  </a:lnTo>
                  <a:lnTo>
                    <a:pt x="3097214" y="1671596"/>
                  </a:lnTo>
                  <a:lnTo>
                    <a:pt x="3032124" y="1671596"/>
                  </a:lnTo>
                  <a:close/>
                </a:path>
                <a:path w="6734176" h="4625490">
                  <a:moveTo>
                    <a:pt x="3032124" y="1113867"/>
                  </a:moveTo>
                  <a:lnTo>
                    <a:pt x="3008312" y="1171071"/>
                  </a:lnTo>
                  <a:lnTo>
                    <a:pt x="3032124" y="1218740"/>
                  </a:lnTo>
                  <a:lnTo>
                    <a:pt x="3097214" y="1218740"/>
                  </a:lnTo>
                  <a:lnTo>
                    <a:pt x="3128963" y="1171071"/>
                  </a:lnTo>
                  <a:lnTo>
                    <a:pt x="3097214" y="1113867"/>
                  </a:lnTo>
                  <a:lnTo>
                    <a:pt x="3032124" y="1113867"/>
                  </a:lnTo>
                  <a:close/>
                </a:path>
                <a:path w="6734176" h="4625490">
                  <a:moveTo>
                    <a:pt x="3032124" y="1533355"/>
                  </a:moveTo>
                  <a:lnTo>
                    <a:pt x="3008312" y="1582611"/>
                  </a:lnTo>
                  <a:lnTo>
                    <a:pt x="3032124" y="1638228"/>
                  </a:lnTo>
                  <a:lnTo>
                    <a:pt x="3097214" y="1638228"/>
                  </a:lnTo>
                  <a:lnTo>
                    <a:pt x="3128963" y="1582611"/>
                  </a:lnTo>
                  <a:lnTo>
                    <a:pt x="3097214" y="1533355"/>
                  </a:lnTo>
                  <a:lnTo>
                    <a:pt x="3032124" y="1533355"/>
                  </a:lnTo>
                  <a:close/>
                </a:path>
                <a:path w="6734176" h="4625490">
                  <a:moveTo>
                    <a:pt x="3032124" y="1258463"/>
                  </a:moveTo>
                  <a:lnTo>
                    <a:pt x="3008312" y="1307722"/>
                  </a:lnTo>
                  <a:lnTo>
                    <a:pt x="3032124" y="1355392"/>
                  </a:lnTo>
                  <a:lnTo>
                    <a:pt x="3097214" y="1355392"/>
                  </a:lnTo>
                  <a:lnTo>
                    <a:pt x="3128963" y="1307722"/>
                  </a:lnTo>
                  <a:lnTo>
                    <a:pt x="3097214" y="1258463"/>
                  </a:lnTo>
                  <a:lnTo>
                    <a:pt x="3032124" y="1258463"/>
                  </a:lnTo>
                  <a:close/>
                </a:path>
                <a:path w="6734176" h="4625490">
                  <a:moveTo>
                    <a:pt x="3152774" y="904123"/>
                  </a:moveTo>
                  <a:lnTo>
                    <a:pt x="3128962" y="959740"/>
                  </a:lnTo>
                  <a:lnTo>
                    <a:pt x="3152774" y="1008996"/>
                  </a:lnTo>
                  <a:lnTo>
                    <a:pt x="3217864" y="1008996"/>
                  </a:lnTo>
                  <a:lnTo>
                    <a:pt x="3249613" y="959740"/>
                  </a:lnTo>
                  <a:lnTo>
                    <a:pt x="3217864" y="904123"/>
                  </a:lnTo>
                  <a:lnTo>
                    <a:pt x="3152774" y="904123"/>
                  </a:lnTo>
                  <a:close/>
                </a:path>
                <a:path w="6734176" h="4625490">
                  <a:moveTo>
                    <a:pt x="3152774" y="1048719"/>
                  </a:moveTo>
                  <a:lnTo>
                    <a:pt x="3128962" y="1097975"/>
                  </a:lnTo>
                  <a:lnTo>
                    <a:pt x="3152774" y="1153592"/>
                  </a:lnTo>
                  <a:lnTo>
                    <a:pt x="3217864" y="1153592"/>
                  </a:lnTo>
                  <a:lnTo>
                    <a:pt x="3249613" y="1097975"/>
                  </a:lnTo>
                  <a:lnTo>
                    <a:pt x="3217864" y="1048719"/>
                  </a:lnTo>
                  <a:lnTo>
                    <a:pt x="3152774" y="1048719"/>
                  </a:lnTo>
                  <a:close/>
                </a:path>
                <a:path w="6734176" h="4625490">
                  <a:moveTo>
                    <a:pt x="3152774" y="1323611"/>
                  </a:moveTo>
                  <a:lnTo>
                    <a:pt x="3128962" y="1380815"/>
                  </a:lnTo>
                  <a:lnTo>
                    <a:pt x="3152774" y="1428484"/>
                  </a:lnTo>
                  <a:lnTo>
                    <a:pt x="3217864" y="1428484"/>
                  </a:lnTo>
                  <a:lnTo>
                    <a:pt x="3249613" y="1380815"/>
                  </a:lnTo>
                  <a:lnTo>
                    <a:pt x="3217864" y="1323611"/>
                  </a:lnTo>
                  <a:lnTo>
                    <a:pt x="3152774" y="1323611"/>
                  </a:lnTo>
                  <a:close/>
                </a:path>
                <a:path w="6734176" h="4625490">
                  <a:moveTo>
                    <a:pt x="3152774" y="1461852"/>
                  </a:moveTo>
                  <a:lnTo>
                    <a:pt x="3128962" y="1517469"/>
                  </a:lnTo>
                  <a:lnTo>
                    <a:pt x="3152774" y="1566725"/>
                  </a:lnTo>
                  <a:lnTo>
                    <a:pt x="3217864" y="1566725"/>
                  </a:lnTo>
                  <a:lnTo>
                    <a:pt x="3249613" y="1517469"/>
                  </a:lnTo>
                  <a:lnTo>
                    <a:pt x="3217864" y="1461852"/>
                  </a:lnTo>
                  <a:lnTo>
                    <a:pt x="3152774" y="1461852"/>
                  </a:lnTo>
                  <a:close/>
                </a:path>
                <a:path w="6734176" h="4625490">
                  <a:moveTo>
                    <a:pt x="3152774" y="1186960"/>
                  </a:moveTo>
                  <a:lnTo>
                    <a:pt x="3128962" y="1234629"/>
                  </a:lnTo>
                  <a:lnTo>
                    <a:pt x="3152774" y="1291833"/>
                  </a:lnTo>
                  <a:lnTo>
                    <a:pt x="3217864" y="1291833"/>
                  </a:lnTo>
                  <a:lnTo>
                    <a:pt x="3249613" y="1234629"/>
                  </a:lnTo>
                  <a:lnTo>
                    <a:pt x="3217864" y="1186960"/>
                  </a:lnTo>
                  <a:lnTo>
                    <a:pt x="3152774" y="1186960"/>
                  </a:lnTo>
                  <a:close/>
                </a:path>
                <a:path w="6734176" h="4625490">
                  <a:moveTo>
                    <a:pt x="3152774" y="3414695"/>
                  </a:moveTo>
                  <a:lnTo>
                    <a:pt x="3128962" y="3463951"/>
                  </a:lnTo>
                  <a:lnTo>
                    <a:pt x="3152774" y="3519568"/>
                  </a:lnTo>
                  <a:lnTo>
                    <a:pt x="3217864" y="3519568"/>
                  </a:lnTo>
                  <a:lnTo>
                    <a:pt x="3249613" y="3463951"/>
                  </a:lnTo>
                  <a:lnTo>
                    <a:pt x="3217864" y="3414695"/>
                  </a:lnTo>
                  <a:lnTo>
                    <a:pt x="3152774" y="3414695"/>
                  </a:lnTo>
                  <a:close/>
                </a:path>
                <a:path w="6734176" h="4625490">
                  <a:moveTo>
                    <a:pt x="3152774" y="2437479"/>
                  </a:moveTo>
                  <a:lnTo>
                    <a:pt x="3128962" y="2486735"/>
                  </a:lnTo>
                  <a:lnTo>
                    <a:pt x="3152774" y="2542352"/>
                  </a:lnTo>
                  <a:lnTo>
                    <a:pt x="3217864" y="2542352"/>
                  </a:lnTo>
                  <a:lnTo>
                    <a:pt x="3249613" y="2486735"/>
                  </a:lnTo>
                  <a:lnTo>
                    <a:pt x="3217864" y="2437479"/>
                  </a:lnTo>
                  <a:lnTo>
                    <a:pt x="3152774" y="2437479"/>
                  </a:lnTo>
                  <a:close/>
                </a:path>
                <a:path w="6734176" h="4625490">
                  <a:moveTo>
                    <a:pt x="3152774" y="2858556"/>
                  </a:moveTo>
                  <a:lnTo>
                    <a:pt x="3128962" y="2906225"/>
                  </a:lnTo>
                  <a:lnTo>
                    <a:pt x="3152774" y="2963429"/>
                  </a:lnTo>
                  <a:lnTo>
                    <a:pt x="3217864" y="2963429"/>
                  </a:lnTo>
                  <a:lnTo>
                    <a:pt x="3249613" y="2906225"/>
                  </a:lnTo>
                  <a:lnTo>
                    <a:pt x="3217864" y="2858556"/>
                  </a:lnTo>
                  <a:lnTo>
                    <a:pt x="3152774" y="2858556"/>
                  </a:lnTo>
                  <a:close/>
                </a:path>
                <a:path w="6734176" h="4625490">
                  <a:moveTo>
                    <a:pt x="3152774" y="2575719"/>
                  </a:moveTo>
                  <a:lnTo>
                    <a:pt x="3128962" y="2631336"/>
                  </a:lnTo>
                  <a:lnTo>
                    <a:pt x="3152774" y="2680592"/>
                  </a:lnTo>
                  <a:lnTo>
                    <a:pt x="3217864" y="2680592"/>
                  </a:lnTo>
                  <a:lnTo>
                    <a:pt x="3249613" y="2631336"/>
                  </a:lnTo>
                  <a:lnTo>
                    <a:pt x="3217864" y="2575719"/>
                  </a:lnTo>
                  <a:lnTo>
                    <a:pt x="3152774" y="2575719"/>
                  </a:lnTo>
                  <a:close/>
                </a:path>
                <a:path w="6734176" h="4625490">
                  <a:moveTo>
                    <a:pt x="3032124" y="2922115"/>
                  </a:moveTo>
                  <a:lnTo>
                    <a:pt x="3008312" y="2979319"/>
                  </a:lnTo>
                  <a:lnTo>
                    <a:pt x="3032124" y="3026988"/>
                  </a:lnTo>
                  <a:lnTo>
                    <a:pt x="3097214" y="3026988"/>
                  </a:lnTo>
                  <a:lnTo>
                    <a:pt x="3128963" y="2979319"/>
                  </a:lnTo>
                  <a:lnTo>
                    <a:pt x="3097214" y="2922115"/>
                  </a:lnTo>
                  <a:lnTo>
                    <a:pt x="3032124" y="2922115"/>
                  </a:lnTo>
                  <a:close/>
                </a:path>
                <a:path w="6734176" h="4625490">
                  <a:moveTo>
                    <a:pt x="3152774" y="1743099"/>
                  </a:moveTo>
                  <a:lnTo>
                    <a:pt x="3128962" y="1792355"/>
                  </a:lnTo>
                  <a:lnTo>
                    <a:pt x="3152774" y="1847972"/>
                  </a:lnTo>
                  <a:lnTo>
                    <a:pt x="3217864" y="1847972"/>
                  </a:lnTo>
                  <a:lnTo>
                    <a:pt x="3249613" y="1792355"/>
                  </a:lnTo>
                  <a:lnTo>
                    <a:pt x="3217864" y="1743099"/>
                  </a:lnTo>
                  <a:lnTo>
                    <a:pt x="3152774" y="1743099"/>
                  </a:lnTo>
                  <a:close/>
                </a:path>
                <a:path w="6734176" h="4625490">
                  <a:moveTo>
                    <a:pt x="3152774" y="1881340"/>
                  </a:moveTo>
                  <a:lnTo>
                    <a:pt x="3128962" y="1936957"/>
                  </a:lnTo>
                  <a:lnTo>
                    <a:pt x="3152774" y="1986213"/>
                  </a:lnTo>
                  <a:lnTo>
                    <a:pt x="3217864" y="1986213"/>
                  </a:lnTo>
                  <a:lnTo>
                    <a:pt x="3249613" y="1936957"/>
                  </a:lnTo>
                  <a:lnTo>
                    <a:pt x="3217864" y="1881340"/>
                  </a:lnTo>
                  <a:lnTo>
                    <a:pt x="3152774" y="1881340"/>
                  </a:lnTo>
                  <a:close/>
                </a:path>
                <a:path w="6734176" h="4625490">
                  <a:moveTo>
                    <a:pt x="3152774" y="1606448"/>
                  </a:moveTo>
                  <a:lnTo>
                    <a:pt x="3128962" y="1654117"/>
                  </a:lnTo>
                  <a:lnTo>
                    <a:pt x="3152774" y="1711321"/>
                  </a:lnTo>
                  <a:lnTo>
                    <a:pt x="3217864" y="1711321"/>
                  </a:lnTo>
                  <a:lnTo>
                    <a:pt x="3249613" y="1654117"/>
                  </a:lnTo>
                  <a:lnTo>
                    <a:pt x="3217864" y="1606448"/>
                  </a:lnTo>
                  <a:lnTo>
                    <a:pt x="3152774" y="1606448"/>
                  </a:lnTo>
                  <a:close/>
                </a:path>
                <a:path w="6734176" h="4625490">
                  <a:moveTo>
                    <a:pt x="3152774" y="2017991"/>
                  </a:moveTo>
                  <a:lnTo>
                    <a:pt x="3128962" y="2075195"/>
                  </a:lnTo>
                  <a:lnTo>
                    <a:pt x="3152774" y="2122864"/>
                  </a:lnTo>
                  <a:lnTo>
                    <a:pt x="3217864" y="2122864"/>
                  </a:lnTo>
                  <a:lnTo>
                    <a:pt x="3249613" y="2075195"/>
                  </a:lnTo>
                  <a:lnTo>
                    <a:pt x="3217864" y="2017991"/>
                  </a:lnTo>
                  <a:lnTo>
                    <a:pt x="3152774" y="2017991"/>
                  </a:lnTo>
                  <a:close/>
                </a:path>
                <a:path w="6734176" h="4625490">
                  <a:moveTo>
                    <a:pt x="3152774" y="2164176"/>
                  </a:moveTo>
                  <a:lnTo>
                    <a:pt x="3128962" y="2211846"/>
                  </a:lnTo>
                  <a:lnTo>
                    <a:pt x="3152774" y="2261104"/>
                  </a:lnTo>
                  <a:lnTo>
                    <a:pt x="3217864" y="2261104"/>
                  </a:lnTo>
                  <a:lnTo>
                    <a:pt x="3249613" y="2211846"/>
                  </a:lnTo>
                  <a:lnTo>
                    <a:pt x="3217864" y="2164176"/>
                  </a:lnTo>
                  <a:lnTo>
                    <a:pt x="3152774" y="2164176"/>
                  </a:lnTo>
                  <a:close/>
                </a:path>
                <a:path w="6734176" h="4625490">
                  <a:moveTo>
                    <a:pt x="3152774" y="2300827"/>
                  </a:moveTo>
                  <a:lnTo>
                    <a:pt x="3128962" y="2348496"/>
                  </a:lnTo>
                  <a:lnTo>
                    <a:pt x="3152774" y="2405700"/>
                  </a:lnTo>
                  <a:lnTo>
                    <a:pt x="3217864" y="2405700"/>
                  </a:lnTo>
                  <a:lnTo>
                    <a:pt x="3249613" y="2348496"/>
                  </a:lnTo>
                  <a:lnTo>
                    <a:pt x="3217864" y="2300827"/>
                  </a:lnTo>
                  <a:lnTo>
                    <a:pt x="3152774" y="2300827"/>
                  </a:lnTo>
                  <a:close/>
                </a:path>
                <a:path w="6734176" h="4625490">
                  <a:moveTo>
                    <a:pt x="2798761" y="2227735"/>
                  </a:moveTo>
                  <a:lnTo>
                    <a:pt x="2767012" y="2284939"/>
                  </a:lnTo>
                  <a:lnTo>
                    <a:pt x="2798761" y="2332608"/>
                  </a:lnTo>
                  <a:lnTo>
                    <a:pt x="2854328" y="2332608"/>
                  </a:lnTo>
                  <a:lnTo>
                    <a:pt x="2887663" y="2284939"/>
                  </a:lnTo>
                  <a:lnTo>
                    <a:pt x="2854328" y="2227735"/>
                  </a:lnTo>
                  <a:lnTo>
                    <a:pt x="2798761" y="2227735"/>
                  </a:lnTo>
                  <a:close/>
                </a:path>
                <a:path w="6734176" h="4625490">
                  <a:moveTo>
                    <a:pt x="2798761" y="838975"/>
                  </a:moveTo>
                  <a:lnTo>
                    <a:pt x="2767012" y="888231"/>
                  </a:lnTo>
                  <a:lnTo>
                    <a:pt x="2798761" y="943848"/>
                  </a:lnTo>
                  <a:lnTo>
                    <a:pt x="2854328" y="943848"/>
                  </a:lnTo>
                  <a:lnTo>
                    <a:pt x="2887663" y="888231"/>
                  </a:lnTo>
                  <a:lnTo>
                    <a:pt x="2854328" y="838975"/>
                  </a:lnTo>
                  <a:lnTo>
                    <a:pt x="2798761" y="838975"/>
                  </a:lnTo>
                  <a:close/>
                </a:path>
                <a:path w="6734176" h="4625490">
                  <a:moveTo>
                    <a:pt x="2798761" y="1258463"/>
                  </a:moveTo>
                  <a:lnTo>
                    <a:pt x="2767012" y="1307722"/>
                  </a:lnTo>
                  <a:lnTo>
                    <a:pt x="2798761" y="1355392"/>
                  </a:lnTo>
                  <a:lnTo>
                    <a:pt x="2854328" y="1355392"/>
                  </a:lnTo>
                  <a:lnTo>
                    <a:pt x="2887663" y="1307722"/>
                  </a:lnTo>
                  <a:lnTo>
                    <a:pt x="2854328" y="1258463"/>
                  </a:lnTo>
                  <a:lnTo>
                    <a:pt x="2798761" y="1258463"/>
                  </a:lnTo>
                  <a:close/>
                </a:path>
                <a:path w="6734176" h="4625490">
                  <a:moveTo>
                    <a:pt x="2798761" y="977216"/>
                  </a:moveTo>
                  <a:lnTo>
                    <a:pt x="2767012" y="1032833"/>
                  </a:lnTo>
                  <a:lnTo>
                    <a:pt x="2798761" y="1082089"/>
                  </a:lnTo>
                  <a:lnTo>
                    <a:pt x="2854328" y="1082089"/>
                  </a:lnTo>
                  <a:lnTo>
                    <a:pt x="2887663" y="1032833"/>
                  </a:lnTo>
                  <a:lnTo>
                    <a:pt x="2854328" y="977216"/>
                  </a:lnTo>
                  <a:lnTo>
                    <a:pt x="2798761" y="977216"/>
                  </a:lnTo>
                  <a:close/>
                </a:path>
                <a:path w="6734176" h="4625490">
                  <a:moveTo>
                    <a:pt x="2798761" y="1113867"/>
                  </a:moveTo>
                  <a:lnTo>
                    <a:pt x="2767012" y="1171071"/>
                  </a:lnTo>
                  <a:lnTo>
                    <a:pt x="2798761" y="1218740"/>
                  </a:lnTo>
                  <a:lnTo>
                    <a:pt x="2854328" y="1218740"/>
                  </a:lnTo>
                  <a:lnTo>
                    <a:pt x="2887663" y="1171071"/>
                  </a:lnTo>
                  <a:lnTo>
                    <a:pt x="2854328" y="1113867"/>
                  </a:lnTo>
                  <a:lnTo>
                    <a:pt x="2798761" y="1113867"/>
                  </a:lnTo>
                  <a:close/>
                </a:path>
                <a:path w="6734176" h="4625490">
                  <a:moveTo>
                    <a:pt x="2798761" y="1396704"/>
                  </a:moveTo>
                  <a:lnTo>
                    <a:pt x="2767012" y="1444373"/>
                  </a:lnTo>
                  <a:lnTo>
                    <a:pt x="2798761" y="1501577"/>
                  </a:lnTo>
                  <a:lnTo>
                    <a:pt x="2854328" y="1501577"/>
                  </a:lnTo>
                  <a:lnTo>
                    <a:pt x="2887663" y="1444373"/>
                  </a:lnTo>
                  <a:lnTo>
                    <a:pt x="2854328" y="1396704"/>
                  </a:lnTo>
                  <a:lnTo>
                    <a:pt x="2798761" y="1396704"/>
                  </a:lnTo>
                  <a:close/>
                </a:path>
                <a:path w="6734176" h="4625490">
                  <a:moveTo>
                    <a:pt x="2798761" y="1533355"/>
                  </a:moveTo>
                  <a:lnTo>
                    <a:pt x="2767012" y="1582611"/>
                  </a:lnTo>
                  <a:lnTo>
                    <a:pt x="2798761" y="1638228"/>
                  </a:lnTo>
                  <a:lnTo>
                    <a:pt x="2854328" y="1638228"/>
                  </a:lnTo>
                  <a:lnTo>
                    <a:pt x="2887663" y="1582611"/>
                  </a:lnTo>
                  <a:lnTo>
                    <a:pt x="2854328" y="1533355"/>
                  </a:lnTo>
                  <a:lnTo>
                    <a:pt x="2798761" y="1533355"/>
                  </a:lnTo>
                  <a:close/>
                </a:path>
                <a:path w="6734176" h="4625490">
                  <a:moveTo>
                    <a:pt x="2798761" y="702324"/>
                  </a:moveTo>
                  <a:lnTo>
                    <a:pt x="2767012" y="749993"/>
                  </a:lnTo>
                  <a:lnTo>
                    <a:pt x="2798761" y="807197"/>
                  </a:lnTo>
                  <a:lnTo>
                    <a:pt x="2854328" y="807197"/>
                  </a:lnTo>
                  <a:lnTo>
                    <a:pt x="2887663" y="749993"/>
                  </a:lnTo>
                  <a:lnTo>
                    <a:pt x="2854328" y="702324"/>
                  </a:lnTo>
                  <a:lnTo>
                    <a:pt x="2798761" y="702324"/>
                  </a:lnTo>
                  <a:close/>
                </a:path>
                <a:path w="6734176" h="4625490">
                  <a:moveTo>
                    <a:pt x="2919411" y="1048719"/>
                  </a:moveTo>
                  <a:lnTo>
                    <a:pt x="2887662" y="1097975"/>
                  </a:lnTo>
                  <a:lnTo>
                    <a:pt x="2919411" y="1153592"/>
                  </a:lnTo>
                  <a:lnTo>
                    <a:pt x="2976564" y="1153592"/>
                  </a:lnTo>
                  <a:lnTo>
                    <a:pt x="3008313" y="1097975"/>
                  </a:lnTo>
                  <a:lnTo>
                    <a:pt x="2976564" y="1048719"/>
                  </a:lnTo>
                  <a:lnTo>
                    <a:pt x="2919411" y="1048719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</p:sp>
        <p:sp>
          <p:nvSpPr>
            <p:cNvPr id="816" name="Group 1450"/>
            <p:cNvSpPr/>
            <p:nvPr/>
          </p:nvSpPr>
          <p:spPr>
            <a:xfrm>
              <a:off x="3967162" y="282836"/>
              <a:ext cx="3249613" cy="3721368"/>
            </a:xfrm>
            <a:custGeom>
              <a:rect l="0" t="0" r="r" b="b"/>
              <a:pathLst>
                <a:path w="3249612" h="3721368">
                  <a:moveTo>
                    <a:pt x="1000124" y="904123"/>
                  </a:moveTo>
                  <a:lnTo>
                    <a:pt x="968375" y="951792"/>
                  </a:lnTo>
                  <a:lnTo>
                    <a:pt x="1000124" y="1008996"/>
                  </a:lnTo>
                  <a:lnTo>
                    <a:pt x="1057276" y="1008996"/>
                  </a:lnTo>
                  <a:lnTo>
                    <a:pt x="1089025" y="951792"/>
                  </a:lnTo>
                  <a:lnTo>
                    <a:pt x="1057276" y="904123"/>
                  </a:lnTo>
                  <a:lnTo>
                    <a:pt x="1000124" y="904123"/>
                  </a:lnTo>
                  <a:close/>
                </a:path>
                <a:path w="3249612" h="3721368">
                  <a:moveTo>
                    <a:pt x="1000124" y="1040775"/>
                  </a:moveTo>
                  <a:lnTo>
                    <a:pt x="968375" y="1097979"/>
                  </a:lnTo>
                  <a:lnTo>
                    <a:pt x="1000124" y="1145648"/>
                  </a:lnTo>
                  <a:lnTo>
                    <a:pt x="1057276" y="1145648"/>
                  </a:lnTo>
                  <a:lnTo>
                    <a:pt x="1089025" y="1097979"/>
                  </a:lnTo>
                  <a:lnTo>
                    <a:pt x="1057276" y="1040775"/>
                  </a:lnTo>
                  <a:lnTo>
                    <a:pt x="1000124" y="1040775"/>
                  </a:lnTo>
                  <a:close/>
                </a:path>
                <a:path w="3249612" h="3721368">
                  <a:moveTo>
                    <a:pt x="1000124" y="1179015"/>
                  </a:moveTo>
                  <a:lnTo>
                    <a:pt x="968375" y="1234632"/>
                  </a:lnTo>
                  <a:lnTo>
                    <a:pt x="1000124" y="1283888"/>
                  </a:lnTo>
                  <a:lnTo>
                    <a:pt x="1057276" y="1283888"/>
                  </a:lnTo>
                  <a:lnTo>
                    <a:pt x="1089025" y="1234632"/>
                  </a:lnTo>
                  <a:lnTo>
                    <a:pt x="1057276" y="1179015"/>
                  </a:lnTo>
                  <a:lnTo>
                    <a:pt x="1000124" y="1179015"/>
                  </a:lnTo>
                  <a:close/>
                </a:path>
                <a:path w="3249612" h="3721368">
                  <a:moveTo>
                    <a:pt x="1000124" y="1323611"/>
                  </a:moveTo>
                  <a:lnTo>
                    <a:pt x="968375" y="1371280"/>
                  </a:lnTo>
                  <a:lnTo>
                    <a:pt x="1000124" y="1428484"/>
                  </a:lnTo>
                  <a:lnTo>
                    <a:pt x="1057276" y="1428484"/>
                  </a:lnTo>
                  <a:lnTo>
                    <a:pt x="1089025" y="1371280"/>
                  </a:lnTo>
                  <a:lnTo>
                    <a:pt x="1057276" y="1323611"/>
                  </a:lnTo>
                  <a:lnTo>
                    <a:pt x="1000124" y="1323611"/>
                  </a:lnTo>
                  <a:close/>
                </a:path>
                <a:path w="3249612" h="3721368">
                  <a:moveTo>
                    <a:pt x="1000124" y="1735154"/>
                  </a:moveTo>
                  <a:lnTo>
                    <a:pt x="968375" y="1792358"/>
                  </a:lnTo>
                  <a:lnTo>
                    <a:pt x="1000124" y="1840027"/>
                  </a:lnTo>
                  <a:lnTo>
                    <a:pt x="1057276" y="1840027"/>
                  </a:lnTo>
                  <a:lnTo>
                    <a:pt x="1089025" y="1792358"/>
                  </a:lnTo>
                  <a:lnTo>
                    <a:pt x="1057276" y="1735154"/>
                  </a:lnTo>
                  <a:lnTo>
                    <a:pt x="1000124" y="1735154"/>
                  </a:lnTo>
                  <a:close/>
                </a:path>
                <a:path w="3249612" h="3721368">
                  <a:moveTo>
                    <a:pt x="1000124" y="2437479"/>
                  </a:moveTo>
                  <a:lnTo>
                    <a:pt x="968375" y="2486737"/>
                  </a:lnTo>
                  <a:lnTo>
                    <a:pt x="1000124" y="2534407"/>
                  </a:lnTo>
                  <a:lnTo>
                    <a:pt x="1057276" y="2534407"/>
                  </a:lnTo>
                  <a:lnTo>
                    <a:pt x="1089025" y="2486737"/>
                  </a:lnTo>
                  <a:lnTo>
                    <a:pt x="1057276" y="2437479"/>
                  </a:lnTo>
                  <a:lnTo>
                    <a:pt x="1000124" y="2437479"/>
                  </a:lnTo>
                  <a:close/>
                </a:path>
                <a:path w="3249612" h="3721368">
                  <a:moveTo>
                    <a:pt x="1000124" y="2849022"/>
                  </a:moveTo>
                  <a:lnTo>
                    <a:pt x="968375" y="2906226"/>
                  </a:lnTo>
                  <a:lnTo>
                    <a:pt x="1000124" y="2953895"/>
                  </a:lnTo>
                  <a:lnTo>
                    <a:pt x="1057276" y="2953895"/>
                  </a:lnTo>
                  <a:lnTo>
                    <a:pt x="1089025" y="2906226"/>
                  </a:lnTo>
                  <a:lnTo>
                    <a:pt x="1057276" y="2849022"/>
                  </a:lnTo>
                  <a:lnTo>
                    <a:pt x="1000124" y="2849022"/>
                  </a:lnTo>
                  <a:close/>
                </a:path>
                <a:path w="3249612" h="3721368">
                  <a:moveTo>
                    <a:pt x="1000124" y="2987263"/>
                  </a:moveTo>
                  <a:lnTo>
                    <a:pt x="968375" y="3042880"/>
                  </a:lnTo>
                  <a:lnTo>
                    <a:pt x="1000124" y="3092136"/>
                  </a:lnTo>
                  <a:lnTo>
                    <a:pt x="1057276" y="3092136"/>
                  </a:lnTo>
                  <a:lnTo>
                    <a:pt x="1089025" y="3042880"/>
                  </a:lnTo>
                  <a:lnTo>
                    <a:pt x="1057276" y="2987263"/>
                  </a:lnTo>
                  <a:lnTo>
                    <a:pt x="1000124" y="2987263"/>
                  </a:lnTo>
                  <a:close/>
                </a:path>
                <a:path w="3249612" h="3721368">
                  <a:moveTo>
                    <a:pt x="879474" y="3479843"/>
                  </a:moveTo>
                  <a:lnTo>
                    <a:pt x="847725" y="3527512"/>
                  </a:lnTo>
                  <a:lnTo>
                    <a:pt x="879474" y="3584716"/>
                  </a:lnTo>
                  <a:lnTo>
                    <a:pt x="935040" y="3584716"/>
                  </a:lnTo>
                  <a:lnTo>
                    <a:pt x="968375" y="3527512"/>
                  </a:lnTo>
                  <a:lnTo>
                    <a:pt x="935040" y="3479843"/>
                  </a:lnTo>
                  <a:lnTo>
                    <a:pt x="879474" y="3479843"/>
                  </a:lnTo>
                  <a:close/>
                </a:path>
                <a:path w="3249612" h="3721368">
                  <a:moveTo>
                    <a:pt x="1000124" y="2712371"/>
                  </a:moveTo>
                  <a:lnTo>
                    <a:pt x="968375" y="2760040"/>
                  </a:lnTo>
                  <a:lnTo>
                    <a:pt x="1000124" y="2817244"/>
                  </a:lnTo>
                  <a:lnTo>
                    <a:pt x="1057276" y="2817244"/>
                  </a:lnTo>
                  <a:lnTo>
                    <a:pt x="1089025" y="2760040"/>
                  </a:lnTo>
                  <a:lnTo>
                    <a:pt x="1057276" y="2712371"/>
                  </a:lnTo>
                  <a:lnTo>
                    <a:pt x="1000124" y="2712371"/>
                  </a:lnTo>
                  <a:close/>
                </a:path>
                <a:path w="3249612" h="3721368">
                  <a:moveTo>
                    <a:pt x="1000124" y="2575719"/>
                  </a:moveTo>
                  <a:lnTo>
                    <a:pt x="968375" y="2623388"/>
                  </a:lnTo>
                  <a:lnTo>
                    <a:pt x="1000124" y="2680592"/>
                  </a:lnTo>
                  <a:lnTo>
                    <a:pt x="1057276" y="2680592"/>
                  </a:lnTo>
                  <a:lnTo>
                    <a:pt x="1089025" y="2623388"/>
                  </a:lnTo>
                  <a:lnTo>
                    <a:pt x="1057276" y="2575719"/>
                  </a:lnTo>
                  <a:lnTo>
                    <a:pt x="1000124" y="2575719"/>
                  </a:lnTo>
                  <a:close/>
                </a:path>
                <a:path w="3249612" h="3721368">
                  <a:moveTo>
                    <a:pt x="1000124" y="2017991"/>
                  </a:moveTo>
                  <a:lnTo>
                    <a:pt x="968375" y="2065660"/>
                  </a:lnTo>
                  <a:lnTo>
                    <a:pt x="1000124" y="2122864"/>
                  </a:lnTo>
                  <a:lnTo>
                    <a:pt x="1057276" y="2122864"/>
                  </a:lnTo>
                  <a:lnTo>
                    <a:pt x="1089025" y="2065660"/>
                  </a:lnTo>
                  <a:lnTo>
                    <a:pt x="1057276" y="2017991"/>
                  </a:lnTo>
                  <a:lnTo>
                    <a:pt x="1000124" y="2017991"/>
                  </a:lnTo>
                  <a:close/>
                </a:path>
                <a:path w="3249612" h="3721368">
                  <a:moveTo>
                    <a:pt x="1000124" y="2154642"/>
                  </a:moveTo>
                  <a:lnTo>
                    <a:pt x="968375" y="2203898"/>
                  </a:lnTo>
                  <a:lnTo>
                    <a:pt x="1000124" y="2259515"/>
                  </a:lnTo>
                  <a:lnTo>
                    <a:pt x="1057276" y="2259515"/>
                  </a:lnTo>
                  <a:lnTo>
                    <a:pt x="1089025" y="2203898"/>
                  </a:lnTo>
                  <a:lnTo>
                    <a:pt x="1057276" y="2154642"/>
                  </a:lnTo>
                  <a:lnTo>
                    <a:pt x="1000124" y="2154642"/>
                  </a:lnTo>
                  <a:close/>
                </a:path>
                <a:path w="3249612" h="3721368">
                  <a:moveTo>
                    <a:pt x="1000124" y="1881340"/>
                  </a:moveTo>
                  <a:lnTo>
                    <a:pt x="968375" y="1929010"/>
                  </a:lnTo>
                  <a:lnTo>
                    <a:pt x="1000124" y="1978268"/>
                  </a:lnTo>
                  <a:lnTo>
                    <a:pt x="1057276" y="1978268"/>
                  </a:lnTo>
                  <a:lnTo>
                    <a:pt x="1089025" y="1929010"/>
                  </a:lnTo>
                  <a:lnTo>
                    <a:pt x="1057276" y="1881340"/>
                  </a:lnTo>
                  <a:lnTo>
                    <a:pt x="1000124" y="1881340"/>
                  </a:lnTo>
                  <a:close/>
                </a:path>
                <a:path w="3249612" h="3721368">
                  <a:moveTo>
                    <a:pt x="1000124" y="2292883"/>
                  </a:moveTo>
                  <a:lnTo>
                    <a:pt x="968375" y="2348500"/>
                  </a:lnTo>
                  <a:lnTo>
                    <a:pt x="1000124" y="2397756"/>
                  </a:lnTo>
                  <a:lnTo>
                    <a:pt x="1057276" y="2397756"/>
                  </a:lnTo>
                  <a:lnTo>
                    <a:pt x="1089025" y="2348500"/>
                  </a:lnTo>
                  <a:lnTo>
                    <a:pt x="1057276" y="2292883"/>
                  </a:lnTo>
                  <a:lnTo>
                    <a:pt x="1000124" y="2292883"/>
                  </a:lnTo>
                  <a:close/>
                </a:path>
                <a:path w="3249612" h="3721368">
                  <a:moveTo>
                    <a:pt x="1000124" y="484635"/>
                  </a:moveTo>
                  <a:lnTo>
                    <a:pt x="968375" y="540252"/>
                  </a:lnTo>
                  <a:lnTo>
                    <a:pt x="1000124" y="589508"/>
                  </a:lnTo>
                  <a:lnTo>
                    <a:pt x="1057276" y="589508"/>
                  </a:lnTo>
                  <a:lnTo>
                    <a:pt x="1089025" y="540252"/>
                  </a:lnTo>
                  <a:lnTo>
                    <a:pt x="1057276" y="484635"/>
                  </a:lnTo>
                  <a:lnTo>
                    <a:pt x="1000124" y="484635"/>
                  </a:lnTo>
                  <a:close/>
                </a:path>
                <a:path w="3249612" h="3721368">
                  <a:moveTo>
                    <a:pt x="1597024" y="975627"/>
                  </a:moveTo>
                  <a:lnTo>
                    <a:pt x="1565275" y="1024885"/>
                  </a:lnTo>
                  <a:lnTo>
                    <a:pt x="1597024" y="1072555"/>
                  </a:lnTo>
                  <a:lnTo>
                    <a:pt x="1662113" y="1072555"/>
                  </a:lnTo>
                  <a:lnTo>
                    <a:pt x="1685925" y="1024885"/>
                  </a:lnTo>
                  <a:lnTo>
                    <a:pt x="1662113" y="975627"/>
                  </a:lnTo>
                  <a:lnTo>
                    <a:pt x="1597024" y="975627"/>
                  </a:lnTo>
                  <a:close/>
                </a:path>
                <a:path w="3249612" h="3721368">
                  <a:moveTo>
                    <a:pt x="1597024" y="1113867"/>
                  </a:moveTo>
                  <a:lnTo>
                    <a:pt x="1565275" y="1161536"/>
                  </a:lnTo>
                  <a:lnTo>
                    <a:pt x="1597024" y="1218740"/>
                  </a:lnTo>
                  <a:lnTo>
                    <a:pt x="1662113" y="1218740"/>
                  </a:lnTo>
                  <a:lnTo>
                    <a:pt x="1685925" y="1161536"/>
                  </a:lnTo>
                  <a:lnTo>
                    <a:pt x="1662113" y="1113867"/>
                  </a:lnTo>
                  <a:lnTo>
                    <a:pt x="1597024" y="1113867"/>
                  </a:lnTo>
                  <a:close/>
                </a:path>
                <a:path w="3249612" h="3721368">
                  <a:moveTo>
                    <a:pt x="1597024" y="1388759"/>
                  </a:moveTo>
                  <a:lnTo>
                    <a:pt x="1565275" y="1444376"/>
                  </a:lnTo>
                  <a:lnTo>
                    <a:pt x="1597024" y="1493632"/>
                  </a:lnTo>
                  <a:lnTo>
                    <a:pt x="1662113" y="1493632"/>
                  </a:lnTo>
                  <a:lnTo>
                    <a:pt x="1685925" y="1444376"/>
                  </a:lnTo>
                  <a:lnTo>
                    <a:pt x="1662113" y="1388759"/>
                  </a:lnTo>
                  <a:lnTo>
                    <a:pt x="1597024" y="1388759"/>
                  </a:lnTo>
                  <a:close/>
                </a:path>
                <a:path w="3249612" h="3721368">
                  <a:moveTo>
                    <a:pt x="1597024" y="831031"/>
                  </a:moveTo>
                  <a:lnTo>
                    <a:pt x="1565275" y="888235"/>
                  </a:lnTo>
                  <a:lnTo>
                    <a:pt x="1597024" y="935904"/>
                  </a:lnTo>
                  <a:lnTo>
                    <a:pt x="1662113" y="935904"/>
                  </a:lnTo>
                  <a:lnTo>
                    <a:pt x="1685925" y="888235"/>
                  </a:lnTo>
                  <a:lnTo>
                    <a:pt x="1662113" y="831031"/>
                  </a:lnTo>
                  <a:lnTo>
                    <a:pt x="1597024" y="831031"/>
                  </a:lnTo>
                  <a:close/>
                </a:path>
                <a:path w="3249612" h="3721368">
                  <a:moveTo>
                    <a:pt x="1597024" y="1670007"/>
                  </a:moveTo>
                  <a:lnTo>
                    <a:pt x="1565275" y="1719263"/>
                  </a:lnTo>
                  <a:lnTo>
                    <a:pt x="1597024" y="1774880"/>
                  </a:lnTo>
                  <a:lnTo>
                    <a:pt x="1662113" y="1774880"/>
                  </a:lnTo>
                  <a:lnTo>
                    <a:pt x="1685925" y="1719263"/>
                  </a:lnTo>
                  <a:lnTo>
                    <a:pt x="1662113" y="1670007"/>
                  </a:lnTo>
                  <a:lnTo>
                    <a:pt x="1597024" y="1670007"/>
                  </a:lnTo>
                  <a:close/>
                </a:path>
                <a:path w="3249612" h="3721368">
                  <a:moveTo>
                    <a:pt x="1597024" y="694379"/>
                  </a:moveTo>
                  <a:lnTo>
                    <a:pt x="1565275" y="749996"/>
                  </a:lnTo>
                  <a:lnTo>
                    <a:pt x="1597024" y="799252"/>
                  </a:lnTo>
                  <a:lnTo>
                    <a:pt x="1662113" y="799252"/>
                  </a:lnTo>
                  <a:lnTo>
                    <a:pt x="1685925" y="749996"/>
                  </a:lnTo>
                  <a:lnTo>
                    <a:pt x="1662113" y="694379"/>
                  </a:lnTo>
                  <a:lnTo>
                    <a:pt x="1597024" y="694379"/>
                  </a:lnTo>
                  <a:close/>
                </a:path>
                <a:path w="3249612" h="3721368">
                  <a:moveTo>
                    <a:pt x="1597024" y="556139"/>
                  </a:moveTo>
                  <a:lnTo>
                    <a:pt x="1565275" y="605395"/>
                  </a:lnTo>
                  <a:lnTo>
                    <a:pt x="1597024" y="661012"/>
                  </a:lnTo>
                  <a:lnTo>
                    <a:pt x="1662113" y="661012"/>
                  </a:lnTo>
                  <a:lnTo>
                    <a:pt x="1685925" y="605395"/>
                  </a:lnTo>
                  <a:lnTo>
                    <a:pt x="1662113" y="556139"/>
                  </a:lnTo>
                  <a:lnTo>
                    <a:pt x="1597024" y="556139"/>
                  </a:lnTo>
                  <a:close/>
                </a:path>
                <a:path w="3249612" h="3721368">
                  <a:moveTo>
                    <a:pt x="1597024" y="1250519"/>
                  </a:moveTo>
                  <a:lnTo>
                    <a:pt x="1565275" y="1299775"/>
                  </a:lnTo>
                  <a:lnTo>
                    <a:pt x="1597024" y="1355392"/>
                  </a:lnTo>
                  <a:lnTo>
                    <a:pt x="1662113" y="1355392"/>
                  </a:lnTo>
                  <a:lnTo>
                    <a:pt x="1685925" y="1299775"/>
                  </a:lnTo>
                  <a:lnTo>
                    <a:pt x="1662113" y="1250519"/>
                  </a:lnTo>
                  <a:lnTo>
                    <a:pt x="1597024" y="1250519"/>
                  </a:lnTo>
                  <a:close/>
                </a:path>
                <a:path w="3249612" h="3721368">
                  <a:moveTo>
                    <a:pt x="1597024" y="1808247"/>
                  </a:moveTo>
                  <a:lnTo>
                    <a:pt x="1565275" y="1855916"/>
                  </a:lnTo>
                  <a:lnTo>
                    <a:pt x="1597024" y="1913120"/>
                  </a:lnTo>
                  <a:lnTo>
                    <a:pt x="1662113" y="1913120"/>
                  </a:lnTo>
                  <a:lnTo>
                    <a:pt x="1685925" y="1855916"/>
                  </a:lnTo>
                  <a:lnTo>
                    <a:pt x="1662113" y="1808247"/>
                  </a:lnTo>
                  <a:lnTo>
                    <a:pt x="1597024" y="1808247"/>
                  </a:lnTo>
                  <a:close/>
                </a:path>
                <a:path w="3249612" h="3721368">
                  <a:moveTo>
                    <a:pt x="1476375" y="2154642"/>
                  </a:moveTo>
                  <a:lnTo>
                    <a:pt x="1443037" y="2203898"/>
                  </a:lnTo>
                  <a:lnTo>
                    <a:pt x="1476375" y="2259515"/>
                  </a:lnTo>
                  <a:lnTo>
                    <a:pt x="1539877" y="2259515"/>
                  </a:lnTo>
                  <a:lnTo>
                    <a:pt x="1565275" y="2203898"/>
                  </a:lnTo>
                  <a:lnTo>
                    <a:pt x="1539877" y="2154642"/>
                  </a:lnTo>
                  <a:lnTo>
                    <a:pt x="1476375" y="2154642"/>
                  </a:lnTo>
                  <a:close/>
                </a:path>
                <a:path w="3249612" h="3721368">
                  <a:moveTo>
                    <a:pt x="1476375" y="209744"/>
                  </a:moveTo>
                  <a:lnTo>
                    <a:pt x="1443037" y="257413"/>
                  </a:lnTo>
                  <a:lnTo>
                    <a:pt x="1476375" y="314617"/>
                  </a:lnTo>
                  <a:lnTo>
                    <a:pt x="1539877" y="314617"/>
                  </a:lnTo>
                  <a:lnTo>
                    <a:pt x="1565275" y="257413"/>
                  </a:lnTo>
                  <a:lnTo>
                    <a:pt x="1539877" y="209744"/>
                  </a:lnTo>
                  <a:lnTo>
                    <a:pt x="1476375" y="209744"/>
                  </a:lnTo>
                  <a:close/>
                </a:path>
                <a:path w="3249612" h="3721368">
                  <a:moveTo>
                    <a:pt x="1476375" y="484635"/>
                  </a:moveTo>
                  <a:lnTo>
                    <a:pt x="1443037" y="540252"/>
                  </a:lnTo>
                  <a:lnTo>
                    <a:pt x="1476375" y="589508"/>
                  </a:lnTo>
                  <a:lnTo>
                    <a:pt x="1539877" y="589508"/>
                  </a:lnTo>
                  <a:lnTo>
                    <a:pt x="1565275" y="540252"/>
                  </a:lnTo>
                  <a:lnTo>
                    <a:pt x="1539877" y="484635"/>
                  </a:lnTo>
                  <a:lnTo>
                    <a:pt x="1476375" y="484635"/>
                  </a:lnTo>
                  <a:close/>
                </a:path>
                <a:path w="3249612" h="3721368">
                  <a:moveTo>
                    <a:pt x="1597024" y="136651"/>
                  </a:moveTo>
                  <a:lnTo>
                    <a:pt x="1565275" y="193855"/>
                  </a:lnTo>
                  <a:lnTo>
                    <a:pt x="1597024" y="241524"/>
                  </a:lnTo>
                  <a:lnTo>
                    <a:pt x="1662113" y="241524"/>
                  </a:lnTo>
                  <a:lnTo>
                    <a:pt x="1685925" y="193855"/>
                  </a:lnTo>
                  <a:lnTo>
                    <a:pt x="1662113" y="136651"/>
                  </a:lnTo>
                  <a:lnTo>
                    <a:pt x="1597024" y="136651"/>
                  </a:lnTo>
                  <a:close/>
                </a:path>
                <a:path w="3249612" h="3721368">
                  <a:moveTo>
                    <a:pt x="1597024" y="419488"/>
                  </a:moveTo>
                  <a:lnTo>
                    <a:pt x="1565275" y="467157"/>
                  </a:lnTo>
                  <a:lnTo>
                    <a:pt x="1597024" y="524361"/>
                  </a:lnTo>
                  <a:lnTo>
                    <a:pt x="1662113" y="524361"/>
                  </a:lnTo>
                  <a:lnTo>
                    <a:pt x="1685925" y="467157"/>
                  </a:lnTo>
                  <a:lnTo>
                    <a:pt x="1662113" y="419488"/>
                  </a:lnTo>
                  <a:lnTo>
                    <a:pt x="1597024" y="419488"/>
                  </a:lnTo>
                  <a:close/>
                </a:path>
                <a:path w="3249612" h="3721368">
                  <a:moveTo>
                    <a:pt x="1717674" y="621287"/>
                  </a:moveTo>
                  <a:lnTo>
                    <a:pt x="1685925" y="676904"/>
                  </a:lnTo>
                  <a:lnTo>
                    <a:pt x="1717674" y="726160"/>
                  </a:lnTo>
                  <a:lnTo>
                    <a:pt x="1782763" y="726160"/>
                  </a:lnTo>
                  <a:lnTo>
                    <a:pt x="1806575" y="676904"/>
                  </a:lnTo>
                  <a:lnTo>
                    <a:pt x="1782763" y="621287"/>
                  </a:lnTo>
                  <a:lnTo>
                    <a:pt x="1717674" y="621287"/>
                  </a:lnTo>
                  <a:close/>
                </a:path>
                <a:path w="3249612" h="3721368">
                  <a:moveTo>
                    <a:pt x="1717674" y="1735154"/>
                  </a:moveTo>
                  <a:lnTo>
                    <a:pt x="1685925" y="1792358"/>
                  </a:lnTo>
                  <a:lnTo>
                    <a:pt x="1717674" y="1840027"/>
                  </a:lnTo>
                  <a:lnTo>
                    <a:pt x="1782763" y="1840027"/>
                  </a:lnTo>
                  <a:lnTo>
                    <a:pt x="1806575" y="1792358"/>
                  </a:lnTo>
                  <a:lnTo>
                    <a:pt x="1782763" y="1735154"/>
                  </a:lnTo>
                  <a:lnTo>
                    <a:pt x="1717674" y="1735154"/>
                  </a:lnTo>
                  <a:close/>
                </a:path>
                <a:path w="3249612" h="3721368">
                  <a:moveTo>
                    <a:pt x="1597024" y="1944898"/>
                  </a:moveTo>
                  <a:lnTo>
                    <a:pt x="1565275" y="2002102"/>
                  </a:lnTo>
                  <a:lnTo>
                    <a:pt x="1597024" y="2049771"/>
                  </a:lnTo>
                  <a:lnTo>
                    <a:pt x="1662113" y="2049771"/>
                  </a:lnTo>
                  <a:lnTo>
                    <a:pt x="1685925" y="2002102"/>
                  </a:lnTo>
                  <a:lnTo>
                    <a:pt x="1662113" y="1944898"/>
                  </a:lnTo>
                  <a:lnTo>
                    <a:pt x="1597024" y="1944898"/>
                  </a:lnTo>
                  <a:close/>
                </a:path>
                <a:path w="3249612" h="3721368">
                  <a:moveTo>
                    <a:pt x="1717674" y="1881340"/>
                  </a:moveTo>
                  <a:lnTo>
                    <a:pt x="1685925" y="1929010"/>
                  </a:lnTo>
                  <a:lnTo>
                    <a:pt x="1717674" y="1978268"/>
                  </a:lnTo>
                  <a:lnTo>
                    <a:pt x="1782763" y="1978268"/>
                  </a:lnTo>
                  <a:lnTo>
                    <a:pt x="1806575" y="1929010"/>
                  </a:lnTo>
                  <a:lnTo>
                    <a:pt x="1782763" y="1881340"/>
                  </a:lnTo>
                  <a:lnTo>
                    <a:pt x="1717674" y="1881340"/>
                  </a:lnTo>
                  <a:close/>
                </a:path>
                <a:path w="3249612" h="3721368">
                  <a:moveTo>
                    <a:pt x="1717674" y="1460263"/>
                  </a:moveTo>
                  <a:lnTo>
                    <a:pt x="1685925" y="1509519"/>
                  </a:lnTo>
                  <a:lnTo>
                    <a:pt x="1717674" y="1565136"/>
                  </a:lnTo>
                  <a:lnTo>
                    <a:pt x="1782763" y="1565136"/>
                  </a:lnTo>
                  <a:lnTo>
                    <a:pt x="1806575" y="1509519"/>
                  </a:lnTo>
                  <a:lnTo>
                    <a:pt x="1782763" y="1460263"/>
                  </a:lnTo>
                  <a:lnTo>
                    <a:pt x="1717674" y="1460263"/>
                  </a:lnTo>
                  <a:close/>
                </a:path>
                <a:path w="3249612" h="3721368">
                  <a:moveTo>
                    <a:pt x="1717674" y="1598503"/>
                  </a:moveTo>
                  <a:lnTo>
                    <a:pt x="1685925" y="1654120"/>
                  </a:lnTo>
                  <a:lnTo>
                    <a:pt x="1717674" y="1703376"/>
                  </a:lnTo>
                  <a:lnTo>
                    <a:pt x="1782763" y="1703376"/>
                  </a:lnTo>
                  <a:lnTo>
                    <a:pt x="1806575" y="1654120"/>
                  </a:lnTo>
                  <a:lnTo>
                    <a:pt x="1782763" y="1598503"/>
                  </a:lnTo>
                  <a:lnTo>
                    <a:pt x="1717674" y="1598503"/>
                  </a:lnTo>
                  <a:close/>
                </a:path>
                <a:path w="3249612" h="3721368">
                  <a:moveTo>
                    <a:pt x="1717674" y="904123"/>
                  </a:moveTo>
                  <a:lnTo>
                    <a:pt x="1685925" y="951792"/>
                  </a:lnTo>
                  <a:lnTo>
                    <a:pt x="1717674" y="1008996"/>
                  </a:lnTo>
                  <a:lnTo>
                    <a:pt x="1782763" y="1008996"/>
                  </a:lnTo>
                  <a:lnTo>
                    <a:pt x="1806575" y="951792"/>
                  </a:lnTo>
                  <a:lnTo>
                    <a:pt x="1782763" y="904123"/>
                  </a:lnTo>
                  <a:lnTo>
                    <a:pt x="1717674" y="904123"/>
                  </a:lnTo>
                  <a:close/>
                </a:path>
                <a:path w="3249612" h="3721368">
                  <a:moveTo>
                    <a:pt x="1717674" y="1323611"/>
                  </a:moveTo>
                  <a:lnTo>
                    <a:pt x="1685925" y="1371280"/>
                  </a:lnTo>
                  <a:lnTo>
                    <a:pt x="1717674" y="1428484"/>
                  </a:lnTo>
                  <a:lnTo>
                    <a:pt x="1782763" y="1428484"/>
                  </a:lnTo>
                  <a:lnTo>
                    <a:pt x="1806575" y="1371280"/>
                  </a:lnTo>
                  <a:lnTo>
                    <a:pt x="1782763" y="1323611"/>
                  </a:lnTo>
                  <a:lnTo>
                    <a:pt x="1717674" y="1323611"/>
                  </a:lnTo>
                  <a:close/>
                </a:path>
                <a:path w="3249612" h="3721368">
                  <a:moveTo>
                    <a:pt x="1717674" y="765883"/>
                  </a:moveTo>
                  <a:lnTo>
                    <a:pt x="1685925" y="815139"/>
                  </a:lnTo>
                  <a:lnTo>
                    <a:pt x="1717674" y="870756"/>
                  </a:lnTo>
                  <a:lnTo>
                    <a:pt x="1782763" y="870756"/>
                  </a:lnTo>
                  <a:lnTo>
                    <a:pt x="1806575" y="815139"/>
                  </a:lnTo>
                  <a:lnTo>
                    <a:pt x="1782763" y="765883"/>
                  </a:lnTo>
                  <a:lnTo>
                    <a:pt x="1717674" y="765883"/>
                  </a:lnTo>
                  <a:close/>
                </a:path>
                <a:path w="3249612" h="3721368">
                  <a:moveTo>
                    <a:pt x="1717674" y="1040775"/>
                  </a:moveTo>
                  <a:lnTo>
                    <a:pt x="1685925" y="1097979"/>
                  </a:lnTo>
                  <a:lnTo>
                    <a:pt x="1717674" y="1145648"/>
                  </a:lnTo>
                  <a:lnTo>
                    <a:pt x="1782763" y="1145648"/>
                  </a:lnTo>
                  <a:lnTo>
                    <a:pt x="1806575" y="1097979"/>
                  </a:lnTo>
                  <a:lnTo>
                    <a:pt x="1782763" y="1040775"/>
                  </a:lnTo>
                  <a:lnTo>
                    <a:pt x="1717674" y="1040775"/>
                  </a:lnTo>
                  <a:close/>
                </a:path>
                <a:path w="3249612" h="3721368">
                  <a:moveTo>
                    <a:pt x="1717674" y="1179015"/>
                  </a:moveTo>
                  <a:lnTo>
                    <a:pt x="1685925" y="1234632"/>
                  </a:lnTo>
                  <a:lnTo>
                    <a:pt x="1717674" y="1283888"/>
                  </a:lnTo>
                  <a:lnTo>
                    <a:pt x="1782763" y="1283888"/>
                  </a:lnTo>
                  <a:lnTo>
                    <a:pt x="1806575" y="1234632"/>
                  </a:lnTo>
                  <a:lnTo>
                    <a:pt x="1782763" y="1179015"/>
                  </a:lnTo>
                  <a:lnTo>
                    <a:pt x="1717674" y="1179015"/>
                  </a:lnTo>
                  <a:close/>
                </a:path>
                <a:path w="3249612" h="3721368">
                  <a:moveTo>
                    <a:pt x="1476375" y="904123"/>
                  </a:moveTo>
                  <a:lnTo>
                    <a:pt x="1443037" y="951792"/>
                  </a:lnTo>
                  <a:lnTo>
                    <a:pt x="1476375" y="1008996"/>
                  </a:lnTo>
                  <a:lnTo>
                    <a:pt x="1539877" y="1008996"/>
                  </a:lnTo>
                  <a:lnTo>
                    <a:pt x="1565275" y="951792"/>
                  </a:lnTo>
                  <a:lnTo>
                    <a:pt x="1539877" y="904123"/>
                  </a:lnTo>
                  <a:lnTo>
                    <a:pt x="1476375" y="904123"/>
                  </a:lnTo>
                  <a:close/>
                </a:path>
                <a:path w="3249612" h="3721368">
                  <a:moveTo>
                    <a:pt x="1355727" y="1808247"/>
                  </a:moveTo>
                  <a:lnTo>
                    <a:pt x="1330325" y="1855916"/>
                  </a:lnTo>
                  <a:lnTo>
                    <a:pt x="1355727" y="1913120"/>
                  </a:lnTo>
                  <a:lnTo>
                    <a:pt x="1419227" y="1913120"/>
                  </a:lnTo>
                  <a:lnTo>
                    <a:pt x="1443038" y="1855916"/>
                  </a:lnTo>
                  <a:lnTo>
                    <a:pt x="1419227" y="1808247"/>
                  </a:lnTo>
                  <a:lnTo>
                    <a:pt x="1355727" y="1808247"/>
                  </a:lnTo>
                  <a:close/>
                </a:path>
                <a:path w="3249612" h="3721368">
                  <a:moveTo>
                    <a:pt x="1355727" y="1250519"/>
                  </a:moveTo>
                  <a:lnTo>
                    <a:pt x="1330325" y="1299775"/>
                  </a:lnTo>
                  <a:lnTo>
                    <a:pt x="1355727" y="1355392"/>
                  </a:lnTo>
                  <a:lnTo>
                    <a:pt x="1419227" y="1355392"/>
                  </a:lnTo>
                  <a:lnTo>
                    <a:pt x="1443038" y="1299775"/>
                  </a:lnTo>
                  <a:lnTo>
                    <a:pt x="1419227" y="1250519"/>
                  </a:lnTo>
                  <a:lnTo>
                    <a:pt x="1355727" y="1250519"/>
                  </a:lnTo>
                  <a:close/>
                </a:path>
                <a:path w="3249612" h="3721368">
                  <a:moveTo>
                    <a:pt x="1355727" y="1388759"/>
                  </a:moveTo>
                  <a:lnTo>
                    <a:pt x="1330325" y="1444376"/>
                  </a:lnTo>
                  <a:lnTo>
                    <a:pt x="1355727" y="1493632"/>
                  </a:lnTo>
                  <a:lnTo>
                    <a:pt x="1419227" y="1493632"/>
                  </a:lnTo>
                  <a:lnTo>
                    <a:pt x="1443038" y="1444376"/>
                  </a:lnTo>
                  <a:lnTo>
                    <a:pt x="1419227" y="1388759"/>
                  </a:lnTo>
                  <a:lnTo>
                    <a:pt x="1355727" y="1388759"/>
                  </a:lnTo>
                  <a:close/>
                </a:path>
                <a:path w="3249612" h="3721368">
                  <a:moveTo>
                    <a:pt x="1355727" y="2083139"/>
                  </a:moveTo>
                  <a:lnTo>
                    <a:pt x="1330325" y="2138756"/>
                  </a:lnTo>
                  <a:lnTo>
                    <a:pt x="1355727" y="2188012"/>
                  </a:lnTo>
                  <a:lnTo>
                    <a:pt x="1419227" y="2188012"/>
                  </a:lnTo>
                  <a:lnTo>
                    <a:pt x="1443038" y="2138756"/>
                  </a:lnTo>
                  <a:lnTo>
                    <a:pt x="1419227" y="2083139"/>
                  </a:lnTo>
                  <a:lnTo>
                    <a:pt x="1355727" y="2083139"/>
                  </a:lnTo>
                  <a:close/>
                </a:path>
                <a:path w="3249612" h="3721368">
                  <a:moveTo>
                    <a:pt x="1355727" y="1944898"/>
                  </a:moveTo>
                  <a:lnTo>
                    <a:pt x="1330325" y="2002102"/>
                  </a:lnTo>
                  <a:lnTo>
                    <a:pt x="1355727" y="2049771"/>
                  </a:lnTo>
                  <a:lnTo>
                    <a:pt x="1419227" y="2049771"/>
                  </a:lnTo>
                  <a:lnTo>
                    <a:pt x="1443038" y="2002102"/>
                  </a:lnTo>
                  <a:lnTo>
                    <a:pt x="1419227" y="1944898"/>
                  </a:lnTo>
                  <a:lnTo>
                    <a:pt x="1355727" y="1944898"/>
                  </a:lnTo>
                  <a:close/>
                </a:path>
                <a:path w="3249612" h="3721368">
                  <a:moveTo>
                    <a:pt x="1355727" y="831031"/>
                  </a:moveTo>
                  <a:lnTo>
                    <a:pt x="1330325" y="888235"/>
                  </a:lnTo>
                  <a:lnTo>
                    <a:pt x="1355727" y="935904"/>
                  </a:lnTo>
                  <a:lnTo>
                    <a:pt x="1419227" y="935904"/>
                  </a:lnTo>
                  <a:lnTo>
                    <a:pt x="1443038" y="888235"/>
                  </a:lnTo>
                  <a:lnTo>
                    <a:pt x="1419227" y="831031"/>
                  </a:lnTo>
                  <a:lnTo>
                    <a:pt x="1355727" y="831031"/>
                  </a:lnTo>
                  <a:close/>
                </a:path>
                <a:path w="3249612" h="3721368">
                  <a:moveTo>
                    <a:pt x="1355727" y="1113867"/>
                  </a:moveTo>
                  <a:lnTo>
                    <a:pt x="1330325" y="1161536"/>
                  </a:lnTo>
                  <a:lnTo>
                    <a:pt x="1355727" y="1218740"/>
                  </a:lnTo>
                  <a:lnTo>
                    <a:pt x="1419227" y="1218740"/>
                  </a:lnTo>
                  <a:lnTo>
                    <a:pt x="1443038" y="1161536"/>
                  </a:lnTo>
                  <a:lnTo>
                    <a:pt x="1419227" y="1113867"/>
                  </a:lnTo>
                  <a:lnTo>
                    <a:pt x="1355727" y="1113867"/>
                  </a:lnTo>
                  <a:close/>
                </a:path>
                <a:path w="3249612" h="3721368">
                  <a:moveTo>
                    <a:pt x="1355727" y="694379"/>
                  </a:moveTo>
                  <a:lnTo>
                    <a:pt x="1330325" y="749996"/>
                  </a:lnTo>
                  <a:lnTo>
                    <a:pt x="1355727" y="799252"/>
                  </a:lnTo>
                  <a:lnTo>
                    <a:pt x="1419227" y="799252"/>
                  </a:lnTo>
                  <a:lnTo>
                    <a:pt x="1443038" y="749996"/>
                  </a:lnTo>
                  <a:lnTo>
                    <a:pt x="1419227" y="694379"/>
                  </a:lnTo>
                  <a:lnTo>
                    <a:pt x="1355727" y="694379"/>
                  </a:lnTo>
                  <a:close/>
                </a:path>
                <a:path w="3249612" h="3721368">
                  <a:moveTo>
                    <a:pt x="1355727" y="975627"/>
                  </a:moveTo>
                  <a:lnTo>
                    <a:pt x="1330325" y="1024885"/>
                  </a:lnTo>
                  <a:lnTo>
                    <a:pt x="1355727" y="1072555"/>
                  </a:lnTo>
                  <a:lnTo>
                    <a:pt x="1419227" y="1072555"/>
                  </a:lnTo>
                  <a:lnTo>
                    <a:pt x="1443038" y="1024885"/>
                  </a:lnTo>
                  <a:lnTo>
                    <a:pt x="1419227" y="975627"/>
                  </a:lnTo>
                  <a:lnTo>
                    <a:pt x="1355727" y="975627"/>
                  </a:lnTo>
                  <a:close/>
                </a:path>
                <a:path w="3249612" h="3721368">
                  <a:moveTo>
                    <a:pt x="1233487" y="3268510"/>
                  </a:moveTo>
                  <a:lnTo>
                    <a:pt x="1209675" y="3317768"/>
                  </a:lnTo>
                  <a:lnTo>
                    <a:pt x="1233487" y="3374972"/>
                  </a:lnTo>
                  <a:lnTo>
                    <a:pt x="1298576" y="3374972"/>
                  </a:lnTo>
                  <a:lnTo>
                    <a:pt x="1330325" y="3317768"/>
                  </a:lnTo>
                  <a:lnTo>
                    <a:pt x="1298576" y="3268510"/>
                  </a:lnTo>
                  <a:lnTo>
                    <a:pt x="1233487" y="3268510"/>
                  </a:lnTo>
                  <a:close/>
                </a:path>
                <a:path w="3249612" h="3721368">
                  <a:moveTo>
                    <a:pt x="1476375" y="621287"/>
                  </a:moveTo>
                  <a:lnTo>
                    <a:pt x="1443037" y="676904"/>
                  </a:lnTo>
                  <a:lnTo>
                    <a:pt x="1476375" y="726160"/>
                  </a:lnTo>
                  <a:lnTo>
                    <a:pt x="1539877" y="726160"/>
                  </a:lnTo>
                  <a:lnTo>
                    <a:pt x="1565275" y="676904"/>
                  </a:lnTo>
                  <a:lnTo>
                    <a:pt x="1539877" y="621287"/>
                  </a:lnTo>
                  <a:lnTo>
                    <a:pt x="1476375" y="621287"/>
                  </a:lnTo>
                  <a:close/>
                </a:path>
                <a:path w="3249612" h="3721368">
                  <a:moveTo>
                    <a:pt x="1476375" y="765883"/>
                  </a:moveTo>
                  <a:lnTo>
                    <a:pt x="1443037" y="815139"/>
                  </a:lnTo>
                  <a:lnTo>
                    <a:pt x="1476375" y="870756"/>
                  </a:lnTo>
                  <a:lnTo>
                    <a:pt x="1539877" y="870756"/>
                  </a:lnTo>
                  <a:lnTo>
                    <a:pt x="1565275" y="815139"/>
                  </a:lnTo>
                  <a:lnTo>
                    <a:pt x="1539877" y="765883"/>
                  </a:lnTo>
                  <a:lnTo>
                    <a:pt x="1476375" y="765883"/>
                  </a:lnTo>
                  <a:close/>
                </a:path>
                <a:path w="3249612" h="3721368">
                  <a:moveTo>
                    <a:pt x="1476375" y="1179015"/>
                  </a:moveTo>
                  <a:lnTo>
                    <a:pt x="1443037" y="1234632"/>
                  </a:lnTo>
                  <a:lnTo>
                    <a:pt x="1476375" y="1283888"/>
                  </a:lnTo>
                  <a:lnTo>
                    <a:pt x="1539877" y="1283888"/>
                  </a:lnTo>
                  <a:lnTo>
                    <a:pt x="1565275" y="1234632"/>
                  </a:lnTo>
                  <a:lnTo>
                    <a:pt x="1539877" y="1179015"/>
                  </a:lnTo>
                  <a:lnTo>
                    <a:pt x="1476375" y="1179015"/>
                  </a:lnTo>
                  <a:close/>
                </a:path>
                <a:path w="3249612" h="3721368">
                  <a:moveTo>
                    <a:pt x="1476375" y="1323611"/>
                  </a:moveTo>
                  <a:lnTo>
                    <a:pt x="1443037" y="1371280"/>
                  </a:lnTo>
                  <a:lnTo>
                    <a:pt x="1476375" y="1428484"/>
                  </a:lnTo>
                  <a:lnTo>
                    <a:pt x="1539877" y="1428484"/>
                  </a:lnTo>
                  <a:lnTo>
                    <a:pt x="1565275" y="1371280"/>
                  </a:lnTo>
                  <a:lnTo>
                    <a:pt x="1539877" y="1323611"/>
                  </a:lnTo>
                  <a:lnTo>
                    <a:pt x="1476375" y="1323611"/>
                  </a:lnTo>
                  <a:close/>
                </a:path>
                <a:path w="3249612" h="3721368">
                  <a:moveTo>
                    <a:pt x="1476375" y="1460263"/>
                  </a:moveTo>
                  <a:lnTo>
                    <a:pt x="1443037" y="1509519"/>
                  </a:lnTo>
                  <a:lnTo>
                    <a:pt x="1476375" y="1565136"/>
                  </a:lnTo>
                  <a:lnTo>
                    <a:pt x="1539877" y="1565136"/>
                  </a:lnTo>
                  <a:lnTo>
                    <a:pt x="1565275" y="1509519"/>
                  </a:lnTo>
                  <a:lnTo>
                    <a:pt x="1539877" y="1460263"/>
                  </a:lnTo>
                  <a:lnTo>
                    <a:pt x="1476375" y="1460263"/>
                  </a:lnTo>
                  <a:close/>
                </a:path>
                <a:path w="3249612" h="3721368">
                  <a:moveTo>
                    <a:pt x="1355727" y="556139"/>
                  </a:moveTo>
                  <a:lnTo>
                    <a:pt x="1330325" y="605395"/>
                  </a:lnTo>
                  <a:lnTo>
                    <a:pt x="1355727" y="661012"/>
                  </a:lnTo>
                  <a:lnTo>
                    <a:pt x="1419227" y="661012"/>
                  </a:lnTo>
                  <a:lnTo>
                    <a:pt x="1443038" y="605395"/>
                  </a:lnTo>
                  <a:lnTo>
                    <a:pt x="1419227" y="556139"/>
                  </a:lnTo>
                  <a:lnTo>
                    <a:pt x="1355727" y="556139"/>
                  </a:lnTo>
                  <a:close/>
                </a:path>
                <a:path w="3249612" h="3721368">
                  <a:moveTo>
                    <a:pt x="1476375" y="1598503"/>
                  </a:moveTo>
                  <a:lnTo>
                    <a:pt x="1443037" y="1654120"/>
                  </a:lnTo>
                  <a:lnTo>
                    <a:pt x="1476375" y="1703376"/>
                  </a:lnTo>
                  <a:lnTo>
                    <a:pt x="1539877" y="1703376"/>
                  </a:lnTo>
                  <a:lnTo>
                    <a:pt x="1565275" y="1654120"/>
                  </a:lnTo>
                  <a:lnTo>
                    <a:pt x="1539877" y="1598503"/>
                  </a:lnTo>
                  <a:lnTo>
                    <a:pt x="1476375" y="1598503"/>
                  </a:lnTo>
                  <a:close/>
                </a:path>
                <a:path w="3249612" h="3721368">
                  <a:moveTo>
                    <a:pt x="1355727" y="2227735"/>
                  </a:moveTo>
                  <a:lnTo>
                    <a:pt x="1330325" y="2276991"/>
                  </a:lnTo>
                  <a:lnTo>
                    <a:pt x="1355727" y="2332608"/>
                  </a:lnTo>
                  <a:lnTo>
                    <a:pt x="1419227" y="2332608"/>
                  </a:lnTo>
                  <a:lnTo>
                    <a:pt x="1443038" y="2276991"/>
                  </a:lnTo>
                  <a:lnTo>
                    <a:pt x="1419227" y="2227735"/>
                  </a:lnTo>
                  <a:lnTo>
                    <a:pt x="1355727" y="2227735"/>
                  </a:lnTo>
                  <a:close/>
                </a:path>
                <a:path w="3249612" h="3721368">
                  <a:moveTo>
                    <a:pt x="1476375" y="1735154"/>
                  </a:moveTo>
                  <a:lnTo>
                    <a:pt x="1443037" y="1792358"/>
                  </a:lnTo>
                  <a:lnTo>
                    <a:pt x="1476375" y="1840027"/>
                  </a:lnTo>
                  <a:lnTo>
                    <a:pt x="1539877" y="1840027"/>
                  </a:lnTo>
                  <a:lnTo>
                    <a:pt x="1565275" y="1792358"/>
                  </a:lnTo>
                  <a:lnTo>
                    <a:pt x="1539877" y="1735154"/>
                  </a:lnTo>
                  <a:lnTo>
                    <a:pt x="1476375" y="1735154"/>
                  </a:lnTo>
                  <a:close/>
                </a:path>
                <a:path w="3249612" h="3721368">
                  <a:moveTo>
                    <a:pt x="1476375" y="2017991"/>
                  </a:moveTo>
                  <a:lnTo>
                    <a:pt x="1443037" y="2065660"/>
                  </a:lnTo>
                  <a:lnTo>
                    <a:pt x="1476375" y="2122864"/>
                  </a:lnTo>
                  <a:lnTo>
                    <a:pt x="1539877" y="2122864"/>
                  </a:lnTo>
                  <a:lnTo>
                    <a:pt x="1565275" y="2065660"/>
                  </a:lnTo>
                  <a:lnTo>
                    <a:pt x="1539877" y="2017991"/>
                  </a:lnTo>
                  <a:lnTo>
                    <a:pt x="1476375" y="2017991"/>
                  </a:lnTo>
                  <a:close/>
                </a:path>
                <a:path w="3249612" h="3721368">
                  <a:moveTo>
                    <a:pt x="1476375" y="1881340"/>
                  </a:moveTo>
                  <a:lnTo>
                    <a:pt x="1443037" y="1929010"/>
                  </a:lnTo>
                  <a:lnTo>
                    <a:pt x="1476375" y="1978268"/>
                  </a:lnTo>
                  <a:lnTo>
                    <a:pt x="1539877" y="1978268"/>
                  </a:lnTo>
                  <a:lnTo>
                    <a:pt x="1565275" y="1929010"/>
                  </a:lnTo>
                  <a:lnTo>
                    <a:pt x="1539877" y="1881340"/>
                  </a:lnTo>
                  <a:lnTo>
                    <a:pt x="1476375" y="1881340"/>
                  </a:lnTo>
                  <a:close/>
                </a:path>
                <a:path w="3249612" h="3721368">
                  <a:moveTo>
                    <a:pt x="1476375" y="1040775"/>
                  </a:moveTo>
                  <a:lnTo>
                    <a:pt x="1443037" y="1097979"/>
                  </a:lnTo>
                  <a:lnTo>
                    <a:pt x="1476375" y="1145648"/>
                  </a:lnTo>
                  <a:lnTo>
                    <a:pt x="1539877" y="1145648"/>
                  </a:lnTo>
                  <a:lnTo>
                    <a:pt x="1565275" y="1097979"/>
                  </a:lnTo>
                  <a:lnTo>
                    <a:pt x="1539877" y="1040775"/>
                  </a:lnTo>
                  <a:lnTo>
                    <a:pt x="1476375" y="1040775"/>
                  </a:lnTo>
                  <a:close/>
                </a:path>
                <a:path w="3249612" h="3721368">
                  <a:moveTo>
                    <a:pt x="274636" y="2575719"/>
                  </a:moveTo>
                  <a:lnTo>
                    <a:pt x="242887" y="2623388"/>
                  </a:lnTo>
                  <a:lnTo>
                    <a:pt x="274636" y="2680592"/>
                  </a:lnTo>
                  <a:lnTo>
                    <a:pt x="330203" y="2680592"/>
                  </a:lnTo>
                  <a:lnTo>
                    <a:pt x="363538" y="2623388"/>
                  </a:lnTo>
                  <a:lnTo>
                    <a:pt x="330203" y="2575719"/>
                  </a:lnTo>
                  <a:lnTo>
                    <a:pt x="274636" y="2575719"/>
                  </a:lnTo>
                  <a:close/>
                </a:path>
                <a:path w="3249612" h="3721368">
                  <a:moveTo>
                    <a:pt x="395286" y="1670007"/>
                  </a:moveTo>
                  <a:lnTo>
                    <a:pt x="363537" y="1719263"/>
                  </a:lnTo>
                  <a:lnTo>
                    <a:pt x="395286" y="1774880"/>
                  </a:lnTo>
                  <a:lnTo>
                    <a:pt x="452439" y="1774880"/>
                  </a:lnTo>
                  <a:lnTo>
                    <a:pt x="484188" y="1719263"/>
                  </a:lnTo>
                  <a:lnTo>
                    <a:pt x="452439" y="1670007"/>
                  </a:lnTo>
                  <a:lnTo>
                    <a:pt x="395286" y="1670007"/>
                  </a:lnTo>
                  <a:close/>
                </a:path>
                <a:path w="3249612" h="3721368">
                  <a:moveTo>
                    <a:pt x="395286" y="2083139"/>
                  </a:moveTo>
                  <a:lnTo>
                    <a:pt x="363537" y="2138756"/>
                  </a:lnTo>
                  <a:lnTo>
                    <a:pt x="395286" y="2188012"/>
                  </a:lnTo>
                  <a:lnTo>
                    <a:pt x="452439" y="2188012"/>
                  </a:lnTo>
                  <a:lnTo>
                    <a:pt x="484188" y="2138756"/>
                  </a:lnTo>
                  <a:lnTo>
                    <a:pt x="452439" y="2083139"/>
                  </a:lnTo>
                  <a:lnTo>
                    <a:pt x="395286" y="2083139"/>
                  </a:lnTo>
                  <a:close/>
                </a:path>
                <a:path w="3249612" h="3721368">
                  <a:moveTo>
                    <a:pt x="395286" y="2227735"/>
                  </a:moveTo>
                  <a:lnTo>
                    <a:pt x="363537" y="2276991"/>
                  </a:lnTo>
                  <a:lnTo>
                    <a:pt x="395286" y="2332608"/>
                  </a:lnTo>
                  <a:lnTo>
                    <a:pt x="452439" y="2332608"/>
                  </a:lnTo>
                  <a:lnTo>
                    <a:pt x="484188" y="2276991"/>
                  </a:lnTo>
                  <a:lnTo>
                    <a:pt x="452439" y="2227735"/>
                  </a:lnTo>
                  <a:lnTo>
                    <a:pt x="395286" y="2227735"/>
                  </a:lnTo>
                  <a:close/>
                </a:path>
                <a:path w="3249612" h="3721368">
                  <a:moveTo>
                    <a:pt x="395286" y="2639278"/>
                  </a:moveTo>
                  <a:lnTo>
                    <a:pt x="363537" y="2696482"/>
                  </a:lnTo>
                  <a:lnTo>
                    <a:pt x="395286" y="2744151"/>
                  </a:lnTo>
                  <a:lnTo>
                    <a:pt x="452439" y="2744151"/>
                  </a:lnTo>
                  <a:lnTo>
                    <a:pt x="484188" y="2696482"/>
                  </a:lnTo>
                  <a:lnTo>
                    <a:pt x="452439" y="2639278"/>
                  </a:lnTo>
                  <a:lnTo>
                    <a:pt x="395286" y="2639278"/>
                  </a:lnTo>
                  <a:close/>
                </a:path>
                <a:path w="3249612" h="3721368">
                  <a:moveTo>
                    <a:pt x="395286" y="2364386"/>
                  </a:moveTo>
                  <a:lnTo>
                    <a:pt x="363537" y="2413642"/>
                  </a:lnTo>
                  <a:lnTo>
                    <a:pt x="395286" y="2469259"/>
                  </a:lnTo>
                  <a:lnTo>
                    <a:pt x="452439" y="2469259"/>
                  </a:lnTo>
                  <a:lnTo>
                    <a:pt x="484188" y="2413642"/>
                  </a:lnTo>
                  <a:lnTo>
                    <a:pt x="452439" y="2364386"/>
                  </a:lnTo>
                  <a:lnTo>
                    <a:pt x="395286" y="2364386"/>
                  </a:lnTo>
                  <a:close/>
                </a:path>
                <a:path w="3249612" h="3721368">
                  <a:moveTo>
                    <a:pt x="395286" y="2502627"/>
                  </a:moveTo>
                  <a:lnTo>
                    <a:pt x="363537" y="2558244"/>
                  </a:lnTo>
                  <a:lnTo>
                    <a:pt x="395286" y="2607500"/>
                  </a:lnTo>
                  <a:lnTo>
                    <a:pt x="452439" y="2607500"/>
                  </a:lnTo>
                  <a:lnTo>
                    <a:pt x="484188" y="2558244"/>
                  </a:lnTo>
                  <a:lnTo>
                    <a:pt x="452439" y="2502627"/>
                  </a:lnTo>
                  <a:lnTo>
                    <a:pt x="395286" y="2502627"/>
                  </a:lnTo>
                  <a:close/>
                </a:path>
                <a:path w="3249612" h="3721368">
                  <a:moveTo>
                    <a:pt x="395286" y="1944898"/>
                  </a:moveTo>
                  <a:lnTo>
                    <a:pt x="363537" y="2002102"/>
                  </a:lnTo>
                  <a:lnTo>
                    <a:pt x="395286" y="2049771"/>
                  </a:lnTo>
                  <a:lnTo>
                    <a:pt x="452439" y="2049771"/>
                  </a:lnTo>
                  <a:lnTo>
                    <a:pt x="484188" y="2002102"/>
                  </a:lnTo>
                  <a:lnTo>
                    <a:pt x="452439" y="1944898"/>
                  </a:lnTo>
                  <a:lnTo>
                    <a:pt x="395286" y="1944898"/>
                  </a:lnTo>
                  <a:close/>
                </a:path>
                <a:path w="3249612" h="3721368">
                  <a:moveTo>
                    <a:pt x="395286" y="975627"/>
                  </a:moveTo>
                  <a:lnTo>
                    <a:pt x="363537" y="1024885"/>
                  </a:lnTo>
                  <a:lnTo>
                    <a:pt x="395286" y="1072555"/>
                  </a:lnTo>
                  <a:lnTo>
                    <a:pt x="452439" y="1072555"/>
                  </a:lnTo>
                  <a:lnTo>
                    <a:pt x="484188" y="1024885"/>
                  </a:lnTo>
                  <a:lnTo>
                    <a:pt x="452439" y="975627"/>
                  </a:lnTo>
                  <a:lnTo>
                    <a:pt x="395286" y="975627"/>
                  </a:lnTo>
                  <a:close/>
                </a:path>
                <a:path w="3249612" h="3721368">
                  <a:moveTo>
                    <a:pt x="395286" y="1250519"/>
                  </a:moveTo>
                  <a:lnTo>
                    <a:pt x="363537" y="1299775"/>
                  </a:lnTo>
                  <a:lnTo>
                    <a:pt x="395286" y="1355392"/>
                  </a:lnTo>
                  <a:lnTo>
                    <a:pt x="452439" y="1355392"/>
                  </a:lnTo>
                  <a:lnTo>
                    <a:pt x="484188" y="1299775"/>
                  </a:lnTo>
                  <a:lnTo>
                    <a:pt x="452439" y="1250519"/>
                  </a:lnTo>
                  <a:lnTo>
                    <a:pt x="395286" y="1250519"/>
                  </a:lnTo>
                  <a:close/>
                </a:path>
                <a:path w="3249612" h="3721368">
                  <a:moveTo>
                    <a:pt x="395286" y="1388759"/>
                  </a:moveTo>
                  <a:lnTo>
                    <a:pt x="363537" y="1444376"/>
                  </a:lnTo>
                  <a:lnTo>
                    <a:pt x="395286" y="1493632"/>
                  </a:lnTo>
                  <a:lnTo>
                    <a:pt x="452439" y="1493632"/>
                  </a:lnTo>
                  <a:lnTo>
                    <a:pt x="484188" y="1444376"/>
                  </a:lnTo>
                  <a:lnTo>
                    <a:pt x="452439" y="1388759"/>
                  </a:lnTo>
                  <a:lnTo>
                    <a:pt x="395286" y="1388759"/>
                  </a:lnTo>
                  <a:close/>
                </a:path>
                <a:path w="3249612" h="3721368">
                  <a:moveTo>
                    <a:pt x="395286" y="1525410"/>
                  </a:moveTo>
                  <a:lnTo>
                    <a:pt x="363537" y="1582614"/>
                  </a:lnTo>
                  <a:lnTo>
                    <a:pt x="395286" y="1630283"/>
                  </a:lnTo>
                  <a:lnTo>
                    <a:pt x="452439" y="1630283"/>
                  </a:lnTo>
                  <a:lnTo>
                    <a:pt x="484188" y="1582614"/>
                  </a:lnTo>
                  <a:lnTo>
                    <a:pt x="452439" y="1525410"/>
                  </a:lnTo>
                  <a:lnTo>
                    <a:pt x="395286" y="1525410"/>
                  </a:lnTo>
                  <a:close/>
                </a:path>
                <a:path w="3249612" h="3721368">
                  <a:moveTo>
                    <a:pt x="395286" y="831031"/>
                  </a:moveTo>
                  <a:lnTo>
                    <a:pt x="363537" y="888235"/>
                  </a:lnTo>
                  <a:lnTo>
                    <a:pt x="395286" y="935904"/>
                  </a:lnTo>
                  <a:lnTo>
                    <a:pt x="452439" y="935904"/>
                  </a:lnTo>
                  <a:lnTo>
                    <a:pt x="484188" y="888235"/>
                  </a:lnTo>
                  <a:lnTo>
                    <a:pt x="452439" y="831031"/>
                  </a:lnTo>
                  <a:lnTo>
                    <a:pt x="395286" y="831031"/>
                  </a:lnTo>
                  <a:close/>
                </a:path>
                <a:path w="3249612" h="3721368">
                  <a:moveTo>
                    <a:pt x="515936" y="3131859"/>
                  </a:moveTo>
                  <a:lnTo>
                    <a:pt x="484187" y="3181115"/>
                  </a:lnTo>
                  <a:lnTo>
                    <a:pt x="515936" y="3236732"/>
                  </a:lnTo>
                  <a:lnTo>
                    <a:pt x="573089" y="3236732"/>
                  </a:lnTo>
                  <a:lnTo>
                    <a:pt x="604838" y="3181115"/>
                  </a:lnTo>
                  <a:lnTo>
                    <a:pt x="573089" y="3131859"/>
                  </a:lnTo>
                  <a:lnTo>
                    <a:pt x="515936" y="3131859"/>
                  </a:lnTo>
                  <a:close/>
                </a:path>
                <a:path w="3249612" h="3721368">
                  <a:moveTo>
                    <a:pt x="395286" y="2785463"/>
                  </a:moveTo>
                  <a:lnTo>
                    <a:pt x="363537" y="2833133"/>
                  </a:lnTo>
                  <a:lnTo>
                    <a:pt x="395286" y="2882392"/>
                  </a:lnTo>
                  <a:lnTo>
                    <a:pt x="452439" y="2882392"/>
                  </a:lnTo>
                  <a:lnTo>
                    <a:pt x="484188" y="2833133"/>
                  </a:lnTo>
                  <a:lnTo>
                    <a:pt x="452439" y="2785463"/>
                  </a:lnTo>
                  <a:lnTo>
                    <a:pt x="395286" y="2785463"/>
                  </a:lnTo>
                  <a:close/>
                </a:path>
                <a:path w="3249612" h="3721368">
                  <a:moveTo>
                    <a:pt x="515936" y="3268510"/>
                  </a:moveTo>
                  <a:lnTo>
                    <a:pt x="484187" y="3317768"/>
                  </a:lnTo>
                  <a:lnTo>
                    <a:pt x="515936" y="3374972"/>
                  </a:lnTo>
                  <a:lnTo>
                    <a:pt x="573089" y="3374972"/>
                  </a:lnTo>
                  <a:lnTo>
                    <a:pt x="604838" y="3317768"/>
                  </a:lnTo>
                  <a:lnTo>
                    <a:pt x="573089" y="3268510"/>
                  </a:lnTo>
                  <a:lnTo>
                    <a:pt x="515936" y="3268510"/>
                  </a:lnTo>
                  <a:close/>
                </a:path>
                <a:path w="3249612" h="3721368">
                  <a:moveTo>
                    <a:pt x="395286" y="694379"/>
                  </a:moveTo>
                  <a:lnTo>
                    <a:pt x="363537" y="749996"/>
                  </a:lnTo>
                  <a:lnTo>
                    <a:pt x="395286" y="799252"/>
                  </a:lnTo>
                  <a:lnTo>
                    <a:pt x="452439" y="799252"/>
                  </a:lnTo>
                  <a:lnTo>
                    <a:pt x="484188" y="749996"/>
                  </a:lnTo>
                  <a:lnTo>
                    <a:pt x="452439" y="694379"/>
                  </a:lnTo>
                  <a:lnTo>
                    <a:pt x="395286" y="694379"/>
                  </a:lnTo>
                  <a:close/>
                </a:path>
                <a:path w="3249612" h="3721368">
                  <a:moveTo>
                    <a:pt x="153988" y="1388759"/>
                  </a:moveTo>
                  <a:lnTo>
                    <a:pt x="120650" y="1444376"/>
                  </a:lnTo>
                  <a:lnTo>
                    <a:pt x="153988" y="1493632"/>
                  </a:lnTo>
                  <a:lnTo>
                    <a:pt x="217490" y="1493632"/>
                  </a:lnTo>
                  <a:lnTo>
                    <a:pt x="242888" y="1444376"/>
                  </a:lnTo>
                  <a:lnTo>
                    <a:pt x="217490" y="1388759"/>
                  </a:lnTo>
                  <a:lnTo>
                    <a:pt x="153988" y="1388759"/>
                  </a:lnTo>
                  <a:close/>
                </a:path>
                <a:path w="3249612" h="3721368">
                  <a:moveTo>
                    <a:pt x="153988" y="2227735"/>
                  </a:moveTo>
                  <a:lnTo>
                    <a:pt x="120650" y="2276991"/>
                  </a:lnTo>
                  <a:lnTo>
                    <a:pt x="153988" y="2332608"/>
                  </a:lnTo>
                  <a:lnTo>
                    <a:pt x="217490" y="2332608"/>
                  </a:lnTo>
                  <a:lnTo>
                    <a:pt x="242888" y="2276991"/>
                  </a:lnTo>
                  <a:lnTo>
                    <a:pt x="217490" y="2227735"/>
                  </a:lnTo>
                  <a:lnTo>
                    <a:pt x="153988" y="2227735"/>
                  </a:lnTo>
                  <a:close/>
                </a:path>
                <a:path w="3249612" h="3721368">
                  <a:moveTo>
                    <a:pt x="153988" y="1525410"/>
                  </a:moveTo>
                  <a:lnTo>
                    <a:pt x="120650" y="1582614"/>
                  </a:lnTo>
                  <a:lnTo>
                    <a:pt x="153988" y="1630283"/>
                  </a:lnTo>
                  <a:lnTo>
                    <a:pt x="217490" y="1630283"/>
                  </a:lnTo>
                  <a:lnTo>
                    <a:pt x="242888" y="1582614"/>
                  </a:lnTo>
                  <a:lnTo>
                    <a:pt x="217490" y="1525410"/>
                  </a:lnTo>
                  <a:lnTo>
                    <a:pt x="153988" y="1525410"/>
                  </a:lnTo>
                  <a:close/>
                </a:path>
                <a:path w="3249612" h="3721368">
                  <a:moveTo>
                    <a:pt x="153988" y="1944898"/>
                  </a:moveTo>
                  <a:lnTo>
                    <a:pt x="120650" y="2002102"/>
                  </a:lnTo>
                  <a:lnTo>
                    <a:pt x="153988" y="2049771"/>
                  </a:lnTo>
                  <a:lnTo>
                    <a:pt x="217490" y="2049771"/>
                  </a:lnTo>
                  <a:lnTo>
                    <a:pt x="242888" y="2002102"/>
                  </a:lnTo>
                  <a:lnTo>
                    <a:pt x="217490" y="1944898"/>
                  </a:lnTo>
                  <a:lnTo>
                    <a:pt x="153988" y="1944898"/>
                  </a:lnTo>
                  <a:close/>
                </a:path>
                <a:path w="3249612" h="3721368">
                  <a:moveTo>
                    <a:pt x="153988" y="2083139"/>
                  </a:moveTo>
                  <a:lnTo>
                    <a:pt x="120650" y="2138756"/>
                  </a:lnTo>
                  <a:lnTo>
                    <a:pt x="153988" y="2188012"/>
                  </a:lnTo>
                  <a:lnTo>
                    <a:pt x="217490" y="2188012"/>
                  </a:lnTo>
                  <a:lnTo>
                    <a:pt x="242888" y="2138756"/>
                  </a:lnTo>
                  <a:lnTo>
                    <a:pt x="217490" y="2083139"/>
                  </a:lnTo>
                  <a:lnTo>
                    <a:pt x="153988" y="2083139"/>
                  </a:lnTo>
                  <a:close/>
                </a:path>
                <a:path w="3249612" h="3721368">
                  <a:moveTo>
                    <a:pt x="153988" y="1808247"/>
                  </a:moveTo>
                  <a:lnTo>
                    <a:pt x="120650" y="1855916"/>
                  </a:lnTo>
                  <a:lnTo>
                    <a:pt x="153988" y="1913120"/>
                  </a:lnTo>
                  <a:lnTo>
                    <a:pt x="217490" y="1913120"/>
                  </a:lnTo>
                  <a:lnTo>
                    <a:pt x="242888" y="1855916"/>
                  </a:lnTo>
                  <a:lnTo>
                    <a:pt x="217490" y="1808247"/>
                  </a:lnTo>
                  <a:lnTo>
                    <a:pt x="153988" y="1808247"/>
                  </a:lnTo>
                  <a:close/>
                </a:path>
                <a:path w="3249612" h="3721368">
                  <a:moveTo>
                    <a:pt x="33335" y="2575719"/>
                  </a:moveTo>
                  <a:lnTo>
                    <a:pt x="0" y="2623388"/>
                  </a:lnTo>
                  <a:lnTo>
                    <a:pt x="33335" y="2680592"/>
                  </a:lnTo>
                  <a:lnTo>
                    <a:pt x="96838" y="2680592"/>
                  </a:lnTo>
                  <a:lnTo>
                    <a:pt x="120650" y="2623388"/>
                  </a:lnTo>
                  <a:lnTo>
                    <a:pt x="96838" y="2575719"/>
                  </a:lnTo>
                  <a:lnTo>
                    <a:pt x="33335" y="2575719"/>
                  </a:lnTo>
                  <a:close/>
                </a:path>
                <a:path w="3249612" h="3721368">
                  <a:moveTo>
                    <a:pt x="153988" y="2364386"/>
                  </a:moveTo>
                  <a:lnTo>
                    <a:pt x="120650" y="2413642"/>
                  </a:lnTo>
                  <a:lnTo>
                    <a:pt x="153988" y="2469259"/>
                  </a:lnTo>
                  <a:lnTo>
                    <a:pt x="217490" y="2469259"/>
                  </a:lnTo>
                  <a:lnTo>
                    <a:pt x="242888" y="2413642"/>
                  </a:lnTo>
                  <a:lnTo>
                    <a:pt x="217490" y="2364386"/>
                  </a:lnTo>
                  <a:lnTo>
                    <a:pt x="153988" y="2364386"/>
                  </a:lnTo>
                  <a:close/>
                </a:path>
                <a:path w="3249612" h="3721368">
                  <a:moveTo>
                    <a:pt x="274636" y="2017991"/>
                  </a:moveTo>
                  <a:lnTo>
                    <a:pt x="242887" y="2065660"/>
                  </a:lnTo>
                  <a:lnTo>
                    <a:pt x="274636" y="2122864"/>
                  </a:lnTo>
                  <a:lnTo>
                    <a:pt x="330203" y="2122864"/>
                  </a:lnTo>
                  <a:lnTo>
                    <a:pt x="363538" y="2065660"/>
                  </a:lnTo>
                  <a:lnTo>
                    <a:pt x="330203" y="2017991"/>
                  </a:lnTo>
                  <a:lnTo>
                    <a:pt x="274636" y="2017991"/>
                  </a:lnTo>
                  <a:close/>
                </a:path>
                <a:path w="3249612" h="3721368">
                  <a:moveTo>
                    <a:pt x="274636" y="904123"/>
                  </a:moveTo>
                  <a:lnTo>
                    <a:pt x="242887" y="951792"/>
                  </a:lnTo>
                  <a:lnTo>
                    <a:pt x="274636" y="1008996"/>
                  </a:lnTo>
                  <a:lnTo>
                    <a:pt x="330203" y="1008996"/>
                  </a:lnTo>
                  <a:lnTo>
                    <a:pt x="363538" y="951792"/>
                  </a:lnTo>
                  <a:lnTo>
                    <a:pt x="330203" y="904123"/>
                  </a:lnTo>
                  <a:lnTo>
                    <a:pt x="274636" y="904123"/>
                  </a:lnTo>
                  <a:close/>
                </a:path>
                <a:path w="3249612" h="3721368">
                  <a:moveTo>
                    <a:pt x="274636" y="1323611"/>
                  </a:moveTo>
                  <a:lnTo>
                    <a:pt x="242887" y="1371280"/>
                  </a:lnTo>
                  <a:lnTo>
                    <a:pt x="274636" y="1428484"/>
                  </a:lnTo>
                  <a:lnTo>
                    <a:pt x="330203" y="1428484"/>
                  </a:lnTo>
                  <a:lnTo>
                    <a:pt x="363538" y="1371280"/>
                  </a:lnTo>
                  <a:lnTo>
                    <a:pt x="330203" y="1323611"/>
                  </a:lnTo>
                  <a:lnTo>
                    <a:pt x="274636" y="1323611"/>
                  </a:lnTo>
                  <a:close/>
                </a:path>
                <a:path w="3249612" h="3721368">
                  <a:moveTo>
                    <a:pt x="274636" y="1460263"/>
                  </a:moveTo>
                  <a:lnTo>
                    <a:pt x="242887" y="1509519"/>
                  </a:lnTo>
                  <a:lnTo>
                    <a:pt x="274636" y="1565136"/>
                  </a:lnTo>
                  <a:lnTo>
                    <a:pt x="330203" y="1565136"/>
                  </a:lnTo>
                  <a:lnTo>
                    <a:pt x="363538" y="1509519"/>
                  </a:lnTo>
                  <a:lnTo>
                    <a:pt x="330203" y="1460263"/>
                  </a:lnTo>
                  <a:lnTo>
                    <a:pt x="274636" y="1460263"/>
                  </a:lnTo>
                  <a:close/>
                </a:path>
                <a:path w="3249612" h="3721368">
                  <a:moveTo>
                    <a:pt x="274636" y="1881340"/>
                  </a:moveTo>
                  <a:lnTo>
                    <a:pt x="242887" y="1929010"/>
                  </a:lnTo>
                  <a:lnTo>
                    <a:pt x="274636" y="1978268"/>
                  </a:lnTo>
                  <a:lnTo>
                    <a:pt x="330203" y="1978268"/>
                  </a:lnTo>
                  <a:lnTo>
                    <a:pt x="363538" y="1929010"/>
                  </a:lnTo>
                  <a:lnTo>
                    <a:pt x="330203" y="1881340"/>
                  </a:lnTo>
                  <a:lnTo>
                    <a:pt x="274636" y="1881340"/>
                  </a:lnTo>
                  <a:close/>
                </a:path>
                <a:path w="3249612" h="3721368">
                  <a:moveTo>
                    <a:pt x="274636" y="1179015"/>
                  </a:moveTo>
                  <a:lnTo>
                    <a:pt x="242887" y="1234632"/>
                  </a:lnTo>
                  <a:lnTo>
                    <a:pt x="274636" y="1283888"/>
                  </a:lnTo>
                  <a:lnTo>
                    <a:pt x="330203" y="1283888"/>
                  </a:lnTo>
                  <a:lnTo>
                    <a:pt x="363538" y="1234632"/>
                  </a:lnTo>
                  <a:lnTo>
                    <a:pt x="330203" y="1179015"/>
                  </a:lnTo>
                  <a:lnTo>
                    <a:pt x="274636" y="1179015"/>
                  </a:lnTo>
                  <a:close/>
                </a:path>
                <a:path w="3249612" h="3721368">
                  <a:moveTo>
                    <a:pt x="274636" y="765883"/>
                  </a:moveTo>
                  <a:lnTo>
                    <a:pt x="242887" y="815139"/>
                  </a:lnTo>
                  <a:lnTo>
                    <a:pt x="274636" y="870756"/>
                  </a:lnTo>
                  <a:lnTo>
                    <a:pt x="330203" y="870756"/>
                  </a:lnTo>
                  <a:lnTo>
                    <a:pt x="363538" y="815139"/>
                  </a:lnTo>
                  <a:lnTo>
                    <a:pt x="330203" y="765883"/>
                  </a:lnTo>
                  <a:lnTo>
                    <a:pt x="274636" y="765883"/>
                  </a:lnTo>
                  <a:close/>
                </a:path>
                <a:path w="3249612" h="3721368">
                  <a:moveTo>
                    <a:pt x="274636" y="2154642"/>
                  </a:moveTo>
                  <a:lnTo>
                    <a:pt x="242887" y="2203898"/>
                  </a:lnTo>
                  <a:lnTo>
                    <a:pt x="274636" y="2259515"/>
                  </a:lnTo>
                  <a:lnTo>
                    <a:pt x="330203" y="2259515"/>
                  </a:lnTo>
                  <a:lnTo>
                    <a:pt x="363538" y="2203898"/>
                  </a:lnTo>
                  <a:lnTo>
                    <a:pt x="330203" y="2154642"/>
                  </a:lnTo>
                  <a:lnTo>
                    <a:pt x="274636" y="2154642"/>
                  </a:lnTo>
                  <a:close/>
                </a:path>
                <a:path w="3249612" h="3721368">
                  <a:moveTo>
                    <a:pt x="274636" y="2292883"/>
                  </a:moveTo>
                  <a:lnTo>
                    <a:pt x="242887" y="2348500"/>
                  </a:lnTo>
                  <a:lnTo>
                    <a:pt x="274636" y="2397756"/>
                  </a:lnTo>
                  <a:lnTo>
                    <a:pt x="330203" y="2397756"/>
                  </a:lnTo>
                  <a:lnTo>
                    <a:pt x="363538" y="2348500"/>
                  </a:lnTo>
                  <a:lnTo>
                    <a:pt x="330203" y="2292883"/>
                  </a:lnTo>
                  <a:lnTo>
                    <a:pt x="274636" y="2292883"/>
                  </a:lnTo>
                  <a:close/>
                </a:path>
                <a:path w="3249612" h="3721368">
                  <a:moveTo>
                    <a:pt x="153988" y="2502627"/>
                  </a:moveTo>
                  <a:lnTo>
                    <a:pt x="120650" y="2558244"/>
                  </a:lnTo>
                  <a:lnTo>
                    <a:pt x="153988" y="2607500"/>
                  </a:lnTo>
                  <a:lnTo>
                    <a:pt x="217490" y="2607500"/>
                  </a:lnTo>
                  <a:lnTo>
                    <a:pt x="242888" y="2558244"/>
                  </a:lnTo>
                  <a:lnTo>
                    <a:pt x="217490" y="2502627"/>
                  </a:lnTo>
                  <a:lnTo>
                    <a:pt x="153988" y="2502627"/>
                  </a:lnTo>
                  <a:close/>
                </a:path>
                <a:path w="3249612" h="3721368">
                  <a:moveTo>
                    <a:pt x="274636" y="2437479"/>
                  </a:moveTo>
                  <a:lnTo>
                    <a:pt x="242887" y="2486737"/>
                  </a:lnTo>
                  <a:lnTo>
                    <a:pt x="274636" y="2534407"/>
                  </a:lnTo>
                  <a:lnTo>
                    <a:pt x="330203" y="2534407"/>
                  </a:lnTo>
                  <a:lnTo>
                    <a:pt x="363538" y="2486737"/>
                  </a:lnTo>
                  <a:lnTo>
                    <a:pt x="330203" y="2437479"/>
                  </a:lnTo>
                  <a:lnTo>
                    <a:pt x="274636" y="2437479"/>
                  </a:lnTo>
                  <a:close/>
                </a:path>
                <a:path w="3249612" h="3721368">
                  <a:moveTo>
                    <a:pt x="758825" y="3406750"/>
                  </a:moveTo>
                  <a:lnTo>
                    <a:pt x="725487" y="3462367"/>
                  </a:lnTo>
                  <a:lnTo>
                    <a:pt x="758825" y="3511623"/>
                  </a:lnTo>
                  <a:lnTo>
                    <a:pt x="814387" y="3511623"/>
                  </a:lnTo>
                  <a:lnTo>
                    <a:pt x="847725" y="3462367"/>
                  </a:lnTo>
                  <a:lnTo>
                    <a:pt x="814387" y="3406750"/>
                  </a:lnTo>
                  <a:lnTo>
                    <a:pt x="758825" y="3406750"/>
                  </a:lnTo>
                  <a:close/>
                </a:path>
                <a:path w="3249612" h="3721368">
                  <a:moveTo>
                    <a:pt x="758825" y="2987263"/>
                  </a:moveTo>
                  <a:lnTo>
                    <a:pt x="725487" y="3042880"/>
                  </a:lnTo>
                  <a:lnTo>
                    <a:pt x="758825" y="3092136"/>
                  </a:lnTo>
                  <a:lnTo>
                    <a:pt x="814387" y="3092136"/>
                  </a:lnTo>
                  <a:lnTo>
                    <a:pt x="847725" y="3042880"/>
                  </a:lnTo>
                  <a:lnTo>
                    <a:pt x="814387" y="2987263"/>
                  </a:lnTo>
                  <a:lnTo>
                    <a:pt x="758825" y="2987263"/>
                  </a:lnTo>
                  <a:close/>
                </a:path>
                <a:path w="3249612" h="3721368">
                  <a:moveTo>
                    <a:pt x="758825" y="3131859"/>
                  </a:moveTo>
                  <a:lnTo>
                    <a:pt x="725487" y="3181115"/>
                  </a:lnTo>
                  <a:lnTo>
                    <a:pt x="758825" y="3236732"/>
                  </a:lnTo>
                  <a:lnTo>
                    <a:pt x="814387" y="3236732"/>
                  </a:lnTo>
                  <a:lnTo>
                    <a:pt x="847725" y="3181115"/>
                  </a:lnTo>
                  <a:lnTo>
                    <a:pt x="814387" y="3131859"/>
                  </a:lnTo>
                  <a:lnTo>
                    <a:pt x="758825" y="3131859"/>
                  </a:lnTo>
                  <a:close/>
                </a:path>
                <a:path w="3249612" h="3721368">
                  <a:moveTo>
                    <a:pt x="638172" y="3616495"/>
                  </a:moveTo>
                  <a:lnTo>
                    <a:pt x="604837" y="3664164"/>
                  </a:lnTo>
                  <a:lnTo>
                    <a:pt x="638172" y="3721368"/>
                  </a:lnTo>
                  <a:lnTo>
                    <a:pt x="693739" y="3721368"/>
                  </a:lnTo>
                  <a:lnTo>
                    <a:pt x="725488" y="3664164"/>
                  </a:lnTo>
                  <a:lnTo>
                    <a:pt x="693739" y="3616495"/>
                  </a:lnTo>
                  <a:lnTo>
                    <a:pt x="638172" y="3616495"/>
                  </a:lnTo>
                  <a:close/>
                </a:path>
                <a:path w="3249612" h="3721368">
                  <a:moveTo>
                    <a:pt x="758825" y="3268510"/>
                  </a:moveTo>
                  <a:lnTo>
                    <a:pt x="725487" y="3317768"/>
                  </a:lnTo>
                  <a:lnTo>
                    <a:pt x="758825" y="3374972"/>
                  </a:lnTo>
                  <a:lnTo>
                    <a:pt x="814387" y="3374972"/>
                  </a:lnTo>
                  <a:lnTo>
                    <a:pt x="847725" y="3317768"/>
                  </a:lnTo>
                  <a:lnTo>
                    <a:pt x="814387" y="3268510"/>
                  </a:lnTo>
                  <a:lnTo>
                    <a:pt x="758825" y="3268510"/>
                  </a:lnTo>
                  <a:close/>
                </a:path>
                <a:path w="3249612" h="3721368">
                  <a:moveTo>
                    <a:pt x="758825" y="2437479"/>
                  </a:moveTo>
                  <a:lnTo>
                    <a:pt x="725487" y="2486737"/>
                  </a:lnTo>
                  <a:lnTo>
                    <a:pt x="758825" y="2534407"/>
                  </a:lnTo>
                  <a:lnTo>
                    <a:pt x="814387" y="2534407"/>
                  </a:lnTo>
                  <a:lnTo>
                    <a:pt x="847725" y="2486737"/>
                  </a:lnTo>
                  <a:lnTo>
                    <a:pt x="814387" y="2437479"/>
                  </a:lnTo>
                  <a:lnTo>
                    <a:pt x="758825" y="2437479"/>
                  </a:lnTo>
                  <a:close/>
                </a:path>
                <a:path w="3249612" h="3721368">
                  <a:moveTo>
                    <a:pt x="758825" y="2292883"/>
                  </a:moveTo>
                  <a:lnTo>
                    <a:pt x="725487" y="2348500"/>
                  </a:lnTo>
                  <a:lnTo>
                    <a:pt x="758825" y="2397756"/>
                  </a:lnTo>
                  <a:lnTo>
                    <a:pt x="814387" y="2397756"/>
                  </a:lnTo>
                  <a:lnTo>
                    <a:pt x="847725" y="2348500"/>
                  </a:lnTo>
                  <a:lnTo>
                    <a:pt x="814387" y="2292883"/>
                  </a:lnTo>
                  <a:lnTo>
                    <a:pt x="758825" y="2292883"/>
                  </a:lnTo>
                  <a:close/>
                </a:path>
                <a:path w="3249612" h="3721368">
                  <a:moveTo>
                    <a:pt x="758825" y="2849022"/>
                  </a:moveTo>
                  <a:lnTo>
                    <a:pt x="725487" y="2906226"/>
                  </a:lnTo>
                  <a:lnTo>
                    <a:pt x="758825" y="2953895"/>
                  </a:lnTo>
                  <a:lnTo>
                    <a:pt x="814387" y="2953895"/>
                  </a:lnTo>
                  <a:lnTo>
                    <a:pt x="847725" y="2906226"/>
                  </a:lnTo>
                  <a:lnTo>
                    <a:pt x="814387" y="2849022"/>
                  </a:lnTo>
                  <a:lnTo>
                    <a:pt x="758825" y="2849022"/>
                  </a:lnTo>
                  <a:close/>
                </a:path>
                <a:path w="3249612" h="3721368">
                  <a:moveTo>
                    <a:pt x="758825" y="2712371"/>
                  </a:moveTo>
                  <a:lnTo>
                    <a:pt x="725487" y="2760040"/>
                  </a:lnTo>
                  <a:lnTo>
                    <a:pt x="758825" y="2817244"/>
                  </a:lnTo>
                  <a:lnTo>
                    <a:pt x="814387" y="2817244"/>
                  </a:lnTo>
                  <a:lnTo>
                    <a:pt x="847725" y="2760040"/>
                  </a:lnTo>
                  <a:lnTo>
                    <a:pt x="814387" y="2712371"/>
                  </a:lnTo>
                  <a:lnTo>
                    <a:pt x="758825" y="2712371"/>
                  </a:lnTo>
                  <a:close/>
                </a:path>
                <a:path w="3249612" h="3721368">
                  <a:moveTo>
                    <a:pt x="758825" y="2575719"/>
                  </a:moveTo>
                  <a:lnTo>
                    <a:pt x="725487" y="2623388"/>
                  </a:lnTo>
                  <a:lnTo>
                    <a:pt x="758825" y="2680592"/>
                  </a:lnTo>
                  <a:lnTo>
                    <a:pt x="814387" y="2680592"/>
                  </a:lnTo>
                  <a:lnTo>
                    <a:pt x="847725" y="2623388"/>
                  </a:lnTo>
                  <a:lnTo>
                    <a:pt x="814387" y="2575719"/>
                  </a:lnTo>
                  <a:lnTo>
                    <a:pt x="758825" y="2575719"/>
                  </a:lnTo>
                  <a:close/>
                </a:path>
                <a:path w="3249612" h="3721368">
                  <a:moveTo>
                    <a:pt x="758825" y="2154642"/>
                  </a:moveTo>
                  <a:lnTo>
                    <a:pt x="725487" y="2203898"/>
                  </a:lnTo>
                  <a:lnTo>
                    <a:pt x="758825" y="2259515"/>
                  </a:lnTo>
                  <a:lnTo>
                    <a:pt x="814387" y="2259515"/>
                  </a:lnTo>
                  <a:lnTo>
                    <a:pt x="847725" y="2203898"/>
                  </a:lnTo>
                  <a:lnTo>
                    <a:pt x="814387" y="2154642"/>
                  </a:lnTo>
                  <a:lnTo>
                    <a:pt x="758825" y="2154642"/>
                  </a:lnTo>
                  <a:close/>
                </a:path>
                <a:path w="3249612" h="3721368">
                  <a:moveTo>
                    <a:pt x="758825" y="765883"/>
                  </a:moveTo>
                  <a:lnTo>
                    <a:pt x="725487" y="815139"/>
                  </a:lnTo>
                  <a:lnTo>
                    <a:pt x="758825" y="870756"/>
                  </a:lnTo>
                  <a:lnTo>
                    <a:pt x="814387" y="870756"/>
                  </a:lnTo>
                  <a:lnTo>
                    <a:pt x="847725" y="815139"/>
                  </a:lnTo>
                  <a:lnTo>
                    <a:pt x="814387" y="765883"/>
                  </a:lnTo>
                  <a:lnTo>
                    <a:pt x="758825" y="765883"/>
                  </a:lnTo>
                  <a:close/>
                </a:path>
                <a:path w="3249612" h="3721368">
                  <a:moveTo>
                    <a:pt x="758825" y="1179015"/>
                  </a:moveTo>
                  <a:lnTo>
                    <a:pt x="725487" y="1234632"/>
                  </a:lnTo>
                  <a:lnTo>
                    <a:pt x="758825" y="1283888"/>
                  </a:lnTo>
                  <a:lnTo>
                    <a:pt x="814387" y="1283888"/>
                  </a:lnTo>
                  <a:lnTo>
                    <a:pt x="847725" y="1234632"/>
                  </a:lnTo>
                  <a:lnTo>
                    <a:pt x="814387" y="1179015"/>
                  </a:lnTo>
                  <a:lnTo>
                    <a:pt x="758825" y="1179015"/>
                  </a:lnTo>
                  <a:close/>
                </a:path>
                <a:path w="3249612" h="3721368">
                  <a:moveTo>
                    <a:pt x="758825" y="1323611"/>
                  </a:moveTo>
                  <a:lnTo>
                    <a:pt x="725487" y="1371280"/>
                  </a:lnTo>
                  <a:lnTo>
                    <a:pt x="758825" y="1428484"/>
                  </a:lnTo>
                  <a:lnTo>
                    <a:pt x="814387" y="1428484"/>
                  </a:lnTo>
                  <a:lnTo>
                    <a:pt x="847725" y="1371280"/>
                  </a:lnTo>
                  <a:lnTo>
                    <a:pt x="814387" y="1323611"/>
                  </a:lnTo>
                  <a:lnTo>
                    <a:pt x="758825" y="1323611"/>
                  </a:lnTo>
                  <a:close/>
                </a:path>
                <a:path w="3249612" h="3721368">
                  <a:moveTo>
                    <a:pt x="758825" y="2017991"/>
                  </a:moveTo>
                  <a:lnTo>
                    <a:pt x="725487" y="2065660"/>
                  </a:lnTo>
                  <a:lnTo>
                    <a:pt x="758825" y="2122864"/>
                  </a:lnTo>
                  <a:lnTo>
                    <a:pt x="814387" y="2122864"/>
                  </a:lnTo>
                  <a:lnTo>
                    <a:pt x="847725" y="2065660"/>
                  </a:lnTo>
                  <a:lnTo>
                    <a:pt x="814387" y="2017991"/>
                  </a:lnTo>
                  <a:lnTo>
                    <a:pt x="758825" y="2017991"/>
                  </a:lnTo>
                  <a:close/>
                </a:path>
                <a:path w="3249612" h="3721368">
                  <a:moveTo>
                    <a:pt x="758825" y="1460263"/>
                  </a:moveTo>
                  <a:lnTo>
                    <a:pt x="725487" y="1509519"/>
                  </a:lnTo>
                  <a:lnTo>
                    <a:pt x="758825" y="1565136"/>
                  </a:lnTo>
                  <a:lnTo>
                    <a:pt x="814387" y="1565136"/>
                  </a:lnTo>
                  <a:lnTo>
                    <a:pt x="847725" y="1509519"/>
                  </a:lnTo>
                  <a:lnTo>
                    <a:pt x="814387" y="1460263"/>
                  </a:lnTo>
                  <a:lnTo>
                    <a:pt x="758825" y="1460263"/>
                  </a:lnTo>
                  <a:close/>
                </a:path>
                <a:path w="3249612" h="3721368">
                  <a:moveTo>
                    <a:pt x="758825" y="1040775"/>
                  </a:moveTo>
                  <a:lnTo>
                    <a:pt x="725487" y="1097979"/>
                  </a:lnTo>
                  <a:lnTo>
                    <a:pt x="758825" y="1145648"/>
                  </a:lnTo>
                  <a:lnTo>
                    <a:pt x="814387" y="1145648"/>
                  </a:lnTo>
                  <a:lnTo>
                    <a:pt x="847725" y="1097979"/>
                  </a:lnTo>
                  <a:lnTo>
                    <a:pt x="814387" y="1040775"/>
                  </a:lnTo>
                  <a:lnTo>
                    <a:pt x="758825" y="1040775"/>
                  </a:lnTo>
                  <a:close/>
                </a:path>
                <a:path w="3249612" h="3721368">
                  <a:moveTo>
                    <a:pt x="758825" y="1598503"/>
                  </a:moveTo>
                  <a:lnTo>
                    <a:pt x="725487" y="1654120"/>
                  </a:lnTo>
                  <a:lnTo>
                    <a:pt x="758825" y="1703376"/>
                  </a:lnTo>
                  <a:lnTo>
                    <a:pt x="814387" y="1703376"/>
                  </a:lnTo>
                  <a:lnTo>
                    <a:pt x="847725" y="1654120"/>
                  </a:lnTo>
                  <a:lnTo>
                    <a:pt x="814387" y="1598503"/>
                  </a:lnTo>
                  <a:lnTo>
                    <a:pt x="758825" y="1598503"/>
                  </a:lnTo>
                  <a:close/>
                </a:path>
                <a:path w="3249612" h="3721368">
                  <a:moveTo>
                    <a:pt x="758825" y="621287"/>
                  </a:moveTo>
                  <a:lnTo>
                    <a:pt x="725487" y="676904"/>
                  </a:lnTo>
                  <a:lnTo>
                    <a:pt x="758825" y="726160"/>
                  </a:lnTo>
                  <a:lnTo>
                    <a:pt x="814387" y="726160"/>
                  </a:lnTo>
                  <a:lnTo>
                    <a:pt x="847725" y="676904"/>
                  </a:lnTo>
                  <a:lnTo>
                    <a:pt x="814387" y="621287"/>
                  </a:lnTo>
                  <a:lnTo>
                    <a:pt x="758825" y="621287"/>
                  </a:lnTo>
                  <a:close/>
                </a:path>
                <a:path w="3249612" h="3721368">
                  <a:moveTo>
                    <a:pt x="879474" y="3341603"/>
                  </a:moveTo>
                  <a:lnTo>
                    <a:pt x="847725" y="3390861"/>
                  </a:lnTo>
                  <a:lnTo>
                    <a:pt x="879474" y="3438531"/>
                  </a:lnTo>
                  <a:lnTo>
                    <a:pt x="935040" y="3438531"/>
                  </a:lnTo>
                  <a:lnTo>
                    <a:pt x="968375" y="3390861"/>
                  </a:lnTo>
                  <a:lnTo>
                    <a:pt x="935040" y="3341603"/>
                  </a:lnTo>
                  <a:lnTo>
                    <a:pt x="879474" y="3341603"/>
                  </a:lnTo>
                  <a:close/>
                </a:path>
                <a:path w="3249612" h="3721368">
                  <a:moveTo>
                    <a:pt x="879474" y="2922115"/>
                  </a:moveTo>
                  <a:lnTo>
                    <a:pt x="847725" y="2969784"/>
                  </a:lnTo>
                  <a:lnTo>
                    <a:pt x="879474" y="3026988"/>
                  </a:lnTo>
                  <a:lnTo>
                    <a:pt x="935040" y="3026988"/>
                  </a:lnTo>
                  <a:lnTo>
                    <a:pt x="968375" y="2969784"/>
                  </a:lnTo>
                  <a:lnTo>
                    <a:pt x="935040" y="2922115"/>
                  </a:lnTo>
                  <a:lnTo>
                    <a:pt x="879474" y="2922115"/>
                  </a:lnTo>
                  <a:close/>
                </a:path>
                <a:path w="3249612" h="3721368">
                  <a:moveTo>
                    <a:pt x="879474" y="2785463"/>
                  </a:moveTo>
                  <a:lnTo>
                    <a:pt x="847725" y="2833133"/>
                  </a:lnTo>
                  <a:lnTo>
                    <a:pt x="879474" y="2882392"/>
                  </a:lnTo>
                  <a:lnTo>
                    <a:pt x="935040" y="2882392"/>
                  </a:lnTo>
                  <a:lnTo>
                    <a:pt x="968375" y="2833133"/>
                  </a:lnTo>
                  <a:lnTo>
                    <a:pt x="935040" y="2785463"/>
                  </a:lnTo>
                  <a:lnTo>
                    <a:pt x="879474" y="2785463"/>
                  </a:lnTo>
                  <a:close/>
                </a:path>
                <a:path w="3249612" h="3721368">
                  <a:moveTo>
                    <a:pt x="879474" y="3058766"/>
                  </a:moveTo>
                  <a:lnTo>
                    <a:pt x="847725" y="3115970"/>
                  </a:lnTo>
                  <a:lnTo>
                    <a:pt x="879474" y="3163639"/>
                  </a:lnTo>
                  <a:lnTo>
                    <a:pt x="935040" y="3163639"/>
                  </a:lnTo>
                  <a:lnTo>
                    <a:pt x="968375" y="3115970"/>
                  </a:lnTo>
                  <a:lnTo>
                    <a:pt x="935040" y="3058766"/>
                  </a:lnTo>
                  <a:lnTo>
                    <a:pt x="879474" y="3058766"/>
                  </a:lnTo>
                  <a:close/>
                </a:path>
                <a:path w="3249612" h="3721368">
                  <a:moveTo>
                    <a:pt x="879474" y="2639278"/>
                  </a:moveTo>
                  <a:lnTo>
                    <a:pt x="847725" y="2696482"/>
                  </a:lnTo>
                  <a:lnTo>
                    <a:pt x="879474" y="2744151"/>
                  </a:lnTo>
                  <a:lnTo>
                    <a:pt x="935040" y="2744151"/>
                  </a:lnTo>
                  <a:lnTo>
                    <a:pt x="968375" y="2696482"/>
                  </a:lnTo>
                  <a:lnTo>
                    <a:pt x="935040" y="2639278"/>
                  </a:lnTo>
                  <a:lnTo>
                    <a:pt x="879474" y="2639278"/>
                  </a:lnTo>
                  <a:close/>
                </a:path>
                <a:path w="3249612" h="3721368">
                  <a:moveTo>
                    <a:pt x="879474" y="3197006"/>
                  </a:moveTo>
                  <a:lnTo>
                    <a:pt x="847725" y="3252623"/>
                  </a:lnTo>
                  <a:lnTo>
                    <a:pt x="879474" y="3301879"/>
                  </a:lnTo>
                  <a:lnTo>
                    <a:pt x="935040" y="3301879"/>
                  </a:lnTo>
                  <a:lnTo>
                    <a:pt x="968375" y="3252623"/>
                  </a:lnTo>
                  <a:lnTo>
                    <a:pt x="935040" y="3197006"/>
                  </a:lnTo>
                  <a:lnTo>
                    <a:pt x="879474" y="3197006"/>
                  </a:lnTo>
                  <a:close/>
                </a:path>
                <a:path w="3249612" h="3721368">
                  <a:moveTo>
                    <a:pt x="879474" y="2227735"/>
                  </a:moveTo>
                  <a:lnTo>
                    <a:pt x="847725" y="2276991"/>
                  </a:lnTo>
                  <a:lnTo>
                    <a:pt x="879474" y="2332608"/>
                  </a:lnTo>
                  <a:lnTo>
                    <a:pt x="935040" y="2332608"/>
                  </a:lnTo>
                  <a:lnTo>
                    <a:pt x="968375" y="2276991"/>
                  </a:lnTo>
                  <a:lnTo>
                    <a:pt x="935040" y="2227735"/>
                  </a:lnTo>
                  <a:lnTo>
                    <a:pt x="879474" y="2227735"/>
                  </a:lnTo>
                  <a:close/>
                </a:path>
                <a:path w="3249612" h="3721368">
                  <a:moveTo>
                    <a:pt x="879474" y="1388759"/>
                  </a:moveTo>
                  <a:lnTo>
                    <a:pt x="847725" y="1444376"/>
                  </a:lnTo>
                  <a:lnTo>
                    <a:pt x="879474" y="1493632"/>
                  </a:lnTo>
                  <a:lnTo>
                    <a:pt x="935040" y="1493632"/>
                  </a:lnTo>
                  <a:lnTo>
                    <a:pt x="968375" y="1444376"/>
                  </a:lnTo>
                  <a:lnTo>
                    <a:pt x="935040" y="1388759"/>
                  </a:lnTo>
                  <a:lnTo>
                    <a:pt x="879474" y="1388759"/>
                  </a:lnTo>
                  <a:close/>
                </a:path>
                <a:path w="3249612" h="3721368">
                  <a:moveTo>
                    <a:pt x="879474" y="2083139"/>
                  </a:moveTo>
                  <a:lnTo>
                    <a:pt x="847725" y="2138756"/>
                  </a:lnTo>
                  <a:lnTo>
                    <a:pt x="879474" y="2188012"/>
                  </a:lnTo>
                  <a:lnTo>
                    <a:pt x="935040" y="2188012"/>
                  </a:lnTo>
                  <a:lnTo>
                    <a:pt x="968375" y="2138756"/>
                  </a:lnTo>
                  <a:lnTo>
                    <a:pt x="935040" y="2083139"/>
                  </a:lnTo>
                  <a:lnTo>
                    <a:pt x="879474" y="2083139"/>
                  </a:lnTo>
                  <a:close/>
                </a:path>
                <a:path w="3249612" h="3721368">
                  <a:moveTo>
                    <a:pt x="879474" y="2502627"/>
                  </a:moveTo>
                  <a:lnTo>
                    <a:pt x="847725" y="2558244"/>
                  </a:lnTo>
                  <a:lnTo>
                    <a:pt x="879474" y="2607500"/>
                  </a:lnTo>
                  <a:lnTo>
                    <a:pt x="935040" y="2607500"/>
                  </a:lnTo>
                  <a:lnTo>
                    <a:pt x="968375" y="2558244"/>
                  </a:lnTo>
                  <a:lnTo>
                    <a:pt x="935040" y="2502627"/>
                  </a:lnTo>
                  <a:lnTo>
                    <a:pt x="879474" y="2502627"/>
                  </a:lnTo>
                  <a:close/>
                </a:path>
                <a:path w="3249612" h="3721368">
                  <a:moveTo>
                    <a:pt x="879474" y="2364386"/>
                  </a:moveTo>
                  <a:lnTo>
                    <a:pt x="847725" y="2413642"/>
                  </a:lnTo>
                  <a:lnTo>
                    <a:pt x="879474" y="2469259"/>
                  </a:lnTo>
                  <a:lnTo>
                    <a:pt x="935040" y="2469259"/>
                  </a:lnTo>
                  <a:lnTo>
                    <a:pt x="968375" y="2413642"/>
                  </a:lnTo>
                  <a:lnTo>
                    <a:pt x="935040" y="2364386"/>
                  </a:lnTo>
                  <a:lnTo>
                    <a:pt x="879474" y="2364386"/>
                  </a:lnTo>
                  <a:close/>
                </a:path>
                <a:path w="3249612" h="3721368">
                  <a:moveTo>
                    <a:pt x="515936" y="2987263"/>
                  </a:moveTo>
                  <a:lnTo>
                    <a:pt x="484187" y="3042880"/>
                  </a:lnTo>
                  <a:lnTo>
                    <a:pt x="515936" y="3092136"/>
                  </a:lnTo>
                  <a:lnTo>
                    <a:pt x="573089" y="3092136"/>
                  </a:lnTo>
                  <a:lnTo>
                    <a:pt x="604838" y="3042880"/>
                  </a:lnTo>
                  <a:lnTo>
                    <a:pt x="573089" y="2987263"/>
                  </a:lnTo>
                  <a:lnTo>
                    <a:pt x="515936" y="2987263"/>
                  </a:lnTo>
                  <a:close/>
                </a:path>
                <a:path w="3249612" h="3721368">
                  <a:moveTo>
                    <a:pt x="758825" y="3543402"/>
                  </a:moveTo>
                  <a:lnTo>
                    <a:pt x="725487" y="3600606"/>
                  </a:lnTo>
                  <a:lnTo>
                    <a:pt x="758825" y="3648275"/>
                  </a:lnTo>
                  <a:lnTo>
                    <a:pt x="814387" y="3648275"/>
                  </a:lnTo>
                  <a:lnTo>
                    <a:pt x="847725" y="3600606"/>
                  </a:lnTo>
                  <a:lnTo>
                    <a:pt x="814387" y="3543402"/>
                  </a:lnTo>
                  <a:lnTo>
                    <a:pt x="758825" y="3543402"/>
                  </a:lnTo>
                  <a:close/>
                </a:path>
                <a:path w="3249612" h="3721368">
                  <a:moveTo>
                    <a:pt x="758825" y="484635"/>
                  </a:moveTo>
                  <a:lnTo>
                    <a:pt x="725487" y="540252"/>
                  </a:lnTo>
                  <a:lnTo>
                    <a:pt x="758825" y="589508"/>
                  </a:lnTo>
                  <a:lnTo>
                    <a:pt x="814387" y="589508"/>
                  </a:lnTo>
                  <a:lnTo>
                    <a:pt x="847725" y="540252"/>
                  </a:lnTo>
                  <a:lnTo>
                    <a:pt x="814387" y="484635"/>
                  </a:lnTo>
                  <a:lnTo>
                    <a:pt x="758825" y="484635"/>
                  </a:lnTo>
                  <a:close/>
                </a:path>
                <a:path w="3249612" h="3721368">
                  <a:moveTo>
                    <a:pt x="515936" y="484635"/>
                  </a:moveTo>
                  <a:lnTo>
                    <a:pt x="484187" y="540252"/>
                  </a:lnTo>
                  <a:lnTo>
                    <a:pt x="515936" y="589508"/>
                  </a:lnTo>
                  <a:lnTo>
                    <a:pt x="573089" y="589508"/>
                  </a:lnTo>
                  <a:lnTo>
                    <a:pt x="604838" y="540252"/>
                  </a:lnTo>
                  <a:lnTo>
                    <a:pt x="573089" y="484635"/>
                  </a:lnTo>
                  <a:lnTo>
                    <a:pt x="515936" y="484635"/>
                  </a:lnTo>
                  <a:close/>
                </a:path>
                <a:path w="3249612" h="3721368">
                  <a:moveTo>
                    <a:pt x="515936" y="621287"/>
                  </a:moveTo>
                  <a:lnTo>
                    <a:pt x="484187" y="676904"/>
                  </a:lnTo>
                  <a:lnTo>
                    <a:pt x="515936" y="726160"/>
                  </a:lnTo>
                  <a:lnTo>
                    <a:pt x="573089" y="726160"/>
                  </a:lnTo>
                  <a:lnTo>
                    <a:pt x="604838" y="676904"/>
                  </a:lnTo>
                  <a:lnTo>
                    <a:pt x="573089" y="621287"/>
                  </a:lnTo>
                  <a:lnTo>
                    <a:pt x="515936" y="621287"/>
                  </a:lnTo>
                  <a:close/>
                </a:path>
                <a:path w="3249612" h="3721368">
                  <a:moveTo>
                    <a:pt x="515936" y="2849022"/>
                  </a:moveTo>
                  <a:lnTo>
                    <a:pt x="484187" y="2906226"/>
                  </a:lnTo>
                  <a:lnTo>
                    <a:pt x="515936" y="2953895"/>
                  </a:lnTo>
                  <a:lnTo>
                    <a:pt x="573089" y="2953895"/>
                  </a:lnTo>
                  <a:lnTo>
                    <a:pt x="604838" y="2906226"/>
                  </a:lnTo>
                  <a:lnTo>
                    <a:pt x="573089" y="2849022"/>
                  </a:lnTo>
                  <a:lnTo>
                    <a:pt x="515936" y="2849022"/>
                  </a:lnTo>
                  <a:close/>
                </a:path>
                <a:path w="3249612" h="3721368">
                  <a:moveTo>
                    <a:pt x="515936" y="2292883"/>
                  </a:moveTo>
                  <a:lnTo>
                    <a:pt x="484187" y="2348500"/>
                  </a:lnTo>
                  <a:lnTo>
                    <a:pt x="515936" y="2397756"/>
                  </a:lnTo>
                  <a:lnTo>
                    <a:pt x="573089" y="2397756"/>
                  </a:lnTo>
                  <a:lnTo>
                    <a:pt x="604838" y="2348500"/>
                  </a:lnTo>
                  <a:lnTo>
                    <a:pt x="573089" y="2292883"/>
                  </a:lnTo>
                  <a:lnTo>
                    <a:pt x="515936" y="2292883"/>
                  </a:lnTo>
                  <a:close/>
                </a:path>
                <a:path w="3249612" h="3721368">
                  <a:moveTo>
                    <a:pt x="515936" y="2575719"/>
                  </a:moveTo>
                  <a:lnTo>
                    <a:pt x="484187" y="2623388"/>
                  </a:lnTo>
                  <a:lnTo>
                    <a:pt x="515936" y="2680592"/>
                  </a:lnTo>
                  <a:lnTo>
                    <a:pt x="573089" y="2680592"/>
                  </a:lnTo>
                  <a:lnTo>
                    <a:pt x="604838" y="2623388"/>
                  </a:lnTo>
                  <a:lnTo>
                    <a:pt x="573089" y="2575719"/>
                  </a:lnTo>
                  <a:lnTo>
                    <a:pt x="515936" y="2575719"/>
                  </a:lnTo>
                  <a:close/>
                </a:path>
                <a:path w="3249612" h="3721368">
                  <a:moveTo>
                    <a:pt x="515936" y="2437479"/>
                  </a:moveTo>
                  <a:lnTo>
                    <a:pt x="484187" y="2486737"/>
                  </a:lnTo>
                  <a:lnTo>
                    <a:pt x="515936" y="2534407"/>
                  </a:lnTo>
                  <a:lnTo>
                    <a:pt x="573089" y="2534407"/>
                  </a:lnTo>
                  <a:lnTo>
                    <a:pt x="604838" y="2486737"/>
                  </a:lnTo>
                  <a:lnTo>
                    <a:pt x="573089" y="2437479"/>
                  </a:lnTo>
                  <a:lnTo>
                    <a:pt x="515936" y="2437479"/>
                  </a:lnTo>
                  <a:close/>
                </a:path>
                <a:path w="3249612" h="3721368">
                  <a:moveTo>
                    <a:pt x="515936" y="2712371"/>
                  </a:moveTo>
                  <a:lnTo>
                    <a:pt x="484187" y="2760040"/>
                  </a:lnTo>
                  <a:lnTo>
                    <a:pt x="515936" y="2817244"/>
                  </a:lnTo>
                  <a:lnTo>
                    <a:pt x="573089" y="2817244"/>
                  </a:lnTo>
                  <a:lnTo>
                    <a:pt x="604838" y="2760040"/>
                  </a:lnTo>
                  <a:lnTo>
                    <a:pt x="573089" y="2712371"/>
                  </a:lnTo>
                  <a:lnTo>
                    <a:pt x="515936" y="2712371"/>
                  </a:lnTo>
                  <a:close/>
                </a:path>
                <a:path w="3249612" h="3721368">
                  <a:moveTo>
                    <a:pt x="515936" y="1323611"/>
                  </a:moveTo>
                  <a:lnTo>
                    <a:pt x="484187" y="1371280"/>
                  </a:lnTo>
                  <a:lnTo>
                    <a:pt x="515936" y="1428484"/>
                  </a:lnTo>
                  <a:lnTo>
                    <a:pt x="573089" y="1428484"/>
                  </a:lnTo>
                  <a:lnTo>
                    <a:pt x="604838" y="1371280"/>
                  </a:lnTo>
                  <a:lnTo>
                    <a:pt x="573089" y="1323611"/>
                  </a:lnTo>
                  <a:lnTo>
                    <a:pt x="515936" y="1323611"/>
                  </a:lnTo>
                  <a:close/>
                </a:path>
                <a:path w="3249612" h="3721368">
                  <a:moveTo>
                    <a:pt x="515936" y="1179015"/>
                  </a:moveTo>
                  <a:lnTo>
                    <a:pt x="484187" y="1234632"/>
                  </a:lnTo>
                  <a:lnTo>
                    <a:pt x="515936" y="1283888"/>
                  </a:lnTo>
                  <a:lnTo>
                    <a:pt x="573089" y="1283888"/>
                  </a:lnTo>
                  <a:lnTo>
                    <a:pt x="604838" y="1234632"/>
                  </a:lnTo>
                  <a:lnTo>
                    <a:pt x="573089" y="1179015"/>
                  </a:lnTo>
                  <a:lnTo>
                    <a:pt x="515936" y="1179015"/>
                  </a:lnTo>
                  <a:close/>
                </a:path>
                <a:path w="3249612" h="3721368">
                  <a:moveTo>
                    <a:pt x="515936" y="765883"/>
                  </a:moveTo>
                  <a:lnTo>
                    <a:pt x="484187" y="815139"/>
                  </a:lnTo>
                  <a:lnTo>
                    <a:pt x="515936" y="870756"/>
                  </a:lnTo>
                  <a:lnTo>
                    <a:pt x="573089" y="870756"/>
                  </a:lnTo>
                  <a:lnTo>
                    <a:pt x="604838" y="815139"/>
                  </a:lnTo>
                  <a:lnTo>
                    <a:pt x="573089" y="765883"/>
                  </a:lnTo>
                  <a:lnTo>
                    <a:pt x="515936" y="765883"/>
                  </a:lnTo>
                  <a:close/>
                </a:path>
                <a:path w="3249612" h="3721368">
                  <a:moveTo>
                    <a:pt x="515936" y="1460263"/>
                  </a:moveTo>
                  <a:lnTo>
                    <a:pt x="484187" y="1509519"/>
                  </a:lnTo>
                  <a:lnTo>
                    <a:pt x="515936" y="1565136"/>
                  </a:lnTo>
                  <a:lnTo>
                    <a:pt x="573089" y="1565136"/>
                  </a:lnTo>
                  <a:lnTo>
                    <a:pt x="604838" y="1509519"/>
                  </a:lnTo>
                  <a:lnTo>
                    <a:pt x="573089" y="1460263"/>
                  </a:lnTo>
                  <a:lnTo>
                    <a:pt x="515936" y="1460263"/>
                  </a:lnTo>
                  <a:close/>
                </a:path>
                <a:path w="3249612" h="3721368">
                  <a:moveTo>
                    <a:pt x="515936" y="2154642"/>
                  </a:moveTo>
                  <a:lnTo>
                    <a:pt x="484187" y="2203898"/>
                  </a:lnTo>
                  <a:lnTo>
                    <a:pt x="515936" y="2259515"/>
                  </a:lnTo>
                  <a:lnTo>
                    <a:pt x="573089" y="2259515"/>
                  </a:lnTo>
                  <a:lnTo>
                    <a:pt x="604838" y="2203898"/>
                  </a:lnTo>
                  <a:lnTo>
                    <a:pt x="573089" y="2154642"/>
                  </a:lnTo>
                  <a:lnTo>
                    <a:pt x="515936" y="2154642"/>
                  </a:lnTo>
                  <a:close/>
                </a:path>
                <a:path w="3249612" h="3721368">
                  <a:moveTo>
                    <a:pt x="515936" y="2017991"/>
                  </a:moveTo>
                  <a:lnTo>
                    <a:pt x="484187" y="2065660"/>
                  </a:lnTo>
                  <a:lnTo>
                    <a:pt x="515936" y="2122864"/>
                  </a:lnTo>
                  <a:lnTo>
                    <a:pt x="573089" y="2122864"/>
                  </a:lnTo>
                  <a:lnTo>
                    <a:pt x="604838" y="2065660"/>
                  </a:lnTo>
                  <a:lnTo>
                    <a:pt x="573089" y="2017991"/>
                  </a:lnTo>
                  <a:lnTo>
                    <a:pt x="515936" y="2017991"/>
                  </a:lnTo>
                  <a:close/>
                </a:path>
                <a:path w="3249612" h="3721368">
                  <a:moveTo>
                    <a:pt x="879474" y="1670007"/>
                  </a:moveTo>
                  <a:lnTo>
                    <a:pt x="847725" y="1719263"/>
                  </a:lnTo>
                  <a:lnTo>
                    <a:pt x="879474" y="1774880"/>
                  </a:lnTo>
                  <a:lnTo>
                    <a:pt x="935040" y="1774880"/>
                  </a:lnTo>
                  <a:lnTo>
                    <a:pt x="968375" y="1719263"/>
                  </a:lnTo>
                  <a:lnTo>
                    <a:pt x="935040" y="1670007"/>
                  </a:lnTo>
                  <a:lnTo>
                    <a:pt x="879474" y="1670007"/>
                  </a:lnTo>
                  <a:close/>
                </a:path>
                <a:path w="3249612" h="3721368">
                  <a:moveTo>
                    <a:pt x="638172" y="1113867"/>
                  </a:moveTo>
                  <a:lnTo>
                    <a:pt x="604837" y="1161536"/>
                  </a:lnTo>
                  <a:lnTo>
                    <a:pt x="638172" y="1218740"/>
                  </a:lnTo>
                  <a:lnTo>
                    <a:pt x="693739" y="1218740"/>
                  </a:lnTo>
                  <a:lnTo>
                    <a:pt x="725488" y="1161536"/>
                  </a:lnTo>
                  <a:lnTo>
                    <a:pt x="693739" y="1113867"/>
                  </a:lnTo>
                  <a:lnTo>
                    <a:pt x="638172" y="1113867"/>
                  </a:lnTo>
                  <a:close/>
                </a:path>
                <a:path w="3249612" h="3721368">
                  <a:moveTo>
                    <a:pt x="638172" y="556139"/>
                  </a:moveTo>
                  <a:lnTo>
                    <a:pt x="604837" y="605395"/>
                  </a:lnTo>
                  <a:lnTo>
                    <a:pt x="638172" y="661012"/>
                  </a:lnTo>
                  <a:lnTo>
                    <a:pt x="693739" y="661012"/>
                  </a:lnTo>
                  <a:lnTo>
                    <a:pt x="725488" y="605395"/>
                  </a:lnTo>
                  <a:lnTo>
                    <a:pt x="693739" y="556139"/>
                  </a:lnTo>
                  <a:lnTo>
                    <a:pt x="638172" y="556139"/>
                  </a:lnTo>
                  <a:close/>
                </a:path>
                <a:path w="3249612" h="3721368">
                  <a:moveTo>
                    <a:pt x="638172" y="0"/>
                  </a:moveTo>
                  <a:lnTo>
                    <a:pt x="604837" y="47669"/>
                  </a:lnTo>
                  <a:lnTo>
                    <a:pt x="638172" y="104873"/>
                  </a:lnTo>
                  <a:lnTo>
                    <a:pt x="693739" y="104873"/>
                  </a:lnTo>
                  <a:lnTo>
                    <a:pt x="725488" y="47669"/>
                  </a:lnTo>
                  <a:lnTo>
                    <a:pt x="693739" y="0"/>
                  </a:lnTo>
                  <a:lnTo>
                    <a:pt x="638172" y="0"/>
                  </a:lnTo>
                  <a:close/>
                </a:path>
                <a:path w="3249612" h="3721368">
                  <a:moveTo>
                    <a:pt x="638172" y="419488"/>
                  </a:moveTo>
                  <a:lnTo>
                    <a:pt x="604837" y="467157"/>
                  </a:lnTo>
                  <a:lnTo>
                    <a:pt x="638172" y="524361"/>
                  </a:lnTo>
                  <a:lnTo>
                    <a:pt x="693739" y="524361"/>
                  </a:lnTo>
                  <a:lnTo>
                    <a:pt x="725488" y="467157"/>
                  </a:lnTo>
                  <a:lnTo>
                    <a:pt x="693739" y="419488"/>
                  </a:lnTo>
                  <a:lnTo>
                    <a:pt x="638172" y="419488"/>
                  </a:lnTo>
                  <a:close/>
                </a:path>
                <a:path w="3249612" h="3721368">
                  <a:moveTo>
                    <a:pt x="638172" y="1250519"/>
                  </a:moveTo>
                  <a:lnTo>
                    <a:pt x="604837" y="1299775"/>
                  </a:lnTo>
                  <a:lnTo>
                    <a:pt x="638172" y="1355392"/>
                  </a:lnTo>
                  <a:lnTo>
                    <a:pt x="693739" y="1355392"/>
                  </a:lnTo>
                  <a:lnTo>
                    <a:pt x="725488" y="1299775"/>
                  </a:lnTo>
                  <a:lnTo>
                    <a:pt x="693739" y="1250519"/>
                  </a:lnTo>
                  <a:lnTo>
                    <a:pt x="638172" y="1250519"/>
                  </a:lnTo>
                  <a:close/>
                </a:path>
                <a:path w="3249612" h="3721368">
                  <a:moveTo>
                    <a:pt x="638172" y="2227735"/>
                  </a:moveTo>
                  <a:lnTo>
                    <a:pt x="604837" y="2276991"/>
                  </a:lnTo>
                  <a:lnTo>
                    <a:pt x="638172" y="2332608"/>
                  </a:lnTo>
                  <a:lnTo>
                    <a:pt x="693739" y="2332608"/>
                  </a:lnTo>
                  <a:lnTo>
                    <a:pt x="725488" y="2276991"/>
                  </a:lnTo>
                  <a:lnTo>
                    <a:pt x="693739" y="2227735"/>
                  </a:lnTo>
                  <a:lnTo>
                    <a:pt x="638172" y="2227735"/>
                  </a:lnTo>
                  <a:close/>
                </a:path>
                <a:path w="3249612" h="3721368">
                  <a:moveTo>
                    <a:pt x="638172" y="2502627"/>
                  </a:moveTo>
                  <a:lnTo>
                    <a:pt x="604837" y="2558244"/>
                  </a:lnTo>
                  <a:lnTo>
                    <a:pt x="638172" y="2607500"/>
                  </a:lnTo>
                  <a:lnTo>
                    <a:pt x="693739" y="2607500"/>
                  </a:lnTo>
                  <a:lnTo>
                    <a:pt x="725488" y="2558244"/>
                  </a:lnTo>
                  <a:lnTo>
                    <a:pt x="693739" y="2502627"/>
                  </a:lnTo>
                  <a:lnTo>
                    <a:pt x="638172" y="2502627"/>
                  </a:lnTo>
                  <a:close/>
                </a:path>
                <a:path w="3249612" h="3721368">
                  <a:moveTo>
                    <a:pt x="638172" y="2364386"/>
                  </a:moveTo>
                  <a:lnTo>
                    <a:pt x="604837" y="2413642"/>
                  </a:lnTo>
                  <a:lnTo>
                    <a:pt x="638172" y="2469259"/>
                  </a:lnTo>
                  <a:lnTo>
                    <a:pt x="693739" y="2469259"/>
                  </a:lnTo>
                  <a:lnTo>
                    <a:pt x="725488" y="2413642"/>
                  </a:lnTo>
                  <a:lnTo>
                    <a:pt x="693739" y="2364386"/>
                  </a:lnTo>
                  <a:lnTo>
                    <a:pt x="638172" y="2364386"/>
                  </a:lnTo>
                  <a:close/>
                </a:path>
                <a:path w="3249612" h="3721368">
                  <a:moveTo>
                    <a:pt x="638172" y="2639278"/>
                  </a:moveTo>
                  <a:lnTo>
                    <a:pt x="604837" y="2696482"/>
                  </a:lnTo>
                  <a:lnTo>
                    <a:pt x="638172" y="2744151"/>
                  </a:lnTo>
                  <a:lnTo>
                    <a:pt x="693739" y="2744151"/>
                  </a:lnTo>
                  <a:lnTo>
                    <a:pt x="725488" y="2696482"/>
                  </a:lnTo>
                  <a:lnTo>
                    <a:pt x="693739" y="2639278"/>
                  </a:lnTo>
                  <a:lnTo>
                    <a:pt x="638172" y="2639278"/>
                  </a:lnTo>
                  <a:close/>
                </a:path>
                <a:path w="3249612" h="3721368">
                  <a:moveTo>
                    <a:pt x="638172" y="2785463"/>
                  </a:moveTo>
                  <a:lnTo>
                    <a:pt x="604837" y="2833133"/>
                  </a:lnTo>
                  <a:lnTo>
                    <a:pt x="638172" y="2882392"/>
                  </a:lnTo>
                  <a:lnTo>
                    <a:pt x="693739" y="2882392"/>
                  </a:lnTo>
                  <a:lnTo>
                    <a:pt x="725488" y="2833133"/>
                  </a:lnTo>
                  <a:lnTo>
                    <a:pt x="693739" y="2785463"/>
                  </a:lnTo>
                  <a:lnTo>
                    <a:pt x="638172" y="2785463"/>
                  </a:lnTo>
                  <a:close/>
                </a:path>
                <a:path w="3249612" h="3721368">
                  <a:moveTo>
                    <a:pt x="638172" y="2083139"/>
                  </a:moveTo>
                  <a:lnTo>
                    <a:pt x="604837" y="2138756"/>
                  </a:lnTo>
                  <a:lnTo>
                    <a:pt x="638172" y="2188012"/>
                  </a:lnTo>
                  <a:lnTo>
                    <a:pt x="693739" y="2188012"/>
                  </a:lnTo>
                  <a:lnTo>
                    <a:pt x="725488" y="2138756"/>
                  </a:lnTo>
                  <a:lnTo>
                    <a:pt x="693739" y="2083139"/>
                  </a:lnTo>
                  <a:lnTo>
                    <a:pt x="638172" y="2083139"/>
                  </a:lnTo>
                  <a:close/>
                </a:path>
                <a:path w="3249612" h="3721368">
                  <a:moveTo>
                    <a:pt x="638172" y="1388759"/>
                  </a:moveTo>
                  <a:lnTo>
                    <a:pt x="604837" y="1444376"/>
                  </a:lnTo>
                  <a:lnTo>
                    <a:pt x="638172" y="1493632"/>
                  </a:lnTo>
                  <a:lnTo>
                    <a:pt x="693739" y="1493632"/>
                  </a:lnTo>
                  <a:lnTo>
                    <a:pt x="725488" y="1444376"/>
                  </a:lnTo>
                  <a:lnTo>
                    <a:pt x="693739" y="1388759"/>
                  </a:lnTo>
                  <a:lnTo>
                    <a:pt x="638172" y="1388759"/>
                  </a:lnTo>
                  <a:close/>
                </a:path>
                <a:path w="3249612" h="3721368">
                  <a:moveTo>
                    <a:pt x="638172" y="2922115"/>
                  </a:moveTo>
                  <a:lnTo>
                    <a:pt x="604837" y="2969784"/>
                  </a:lnTo>
                  <a:lnTo>
                    <a:pt x="638172" y="3026988"/>
                  </a:lnTo>
                  <a:lnTo>
                    <a:pt x="693739" y="3026988"/>
                  </a:lnTo>
                  <a:lnTo>
                    <a:pt x="725488" y="2969784"/>
                  </a:lnTo>
                  <a:lnTo>
                    <a:pt x="693739" y="2922115"/>
                  </a:lnTo>
                  <a:lnTo>
                    <a:pt x="638172" y="2922115"/>
                  </a:lnTo>
                  <a:close/>
                </a:path>
                <a:path w="3249612" h="3721368">
                  <a:moveTo>
                    <a:pt x="638172" y="1525410"/>
                  </a:moveTo>
                  <a:lnTo>
                    <a:pt x="604837" y="1582614"/>
                  </a:lnTo>
                  <a:lnTo>
                    <a:pt x="638172" y="1630283"/>
                  </a:lnTo>
                  <a:lnTo>
                    <a:pt x="693739" y="1630283"/>
                  </a:lnTo>
                  <a:lnTo>
                    <a:pt x="725488" y="1582614"/>
                  </a:lnTo>
                  <a:lnTo>
                    <a:pt x="693739" y="1525410"/>
                  </a:lnTo>
                  <a:lnTo>
                    <a:pt x="638172" y="1525410"/>
                  </a:lnTo>
                  <a:close/>
                </a:path>
                <a:path w="3249612" h="3721368">
                  <a:moveTo>
                    <a:pt x="638172" y="1670007"/>
                  </a:moveTo>
                  <a:lnTo>
                    <a:pt x="604837" y="1719263"/>
                  </a:lnTo>
                  <a:lnTo>
                    <a:pt x="638172" y="1774880"/>
                  </a:lnTo>
                  <a:lnTo>
                    <a:pt x="693739" y="1774880"/>
                  </a:lnTo>
                  <a:lnTo>
                    <a:pt x="725488" y="1719263"/>
                  </a:lnTo>
                  <a:lnTo>
                    <a:pt x="693739" y="1670007"/>
                  </a:lnTo>
                  <a:lnTo>
                    <a:pt x="638172" y="1670007"/>
                  </a:lnTo>
                  <a:close/>
                </a:path>
                <a:path w="3249612" h="3721368">
                  <a:moveTo>
                    <a:pt x="638172" y="1944898"/>
                  </a:moveTo>
                  <a:lnTo>
                    <a:pt x="604837" y="2002102"/>
                  </a:lnTo>
                  <a:lnTo>
                    <a:pt x="638172" y="2049771"/>
                  </a:lnTo>
                  <a:lnTo>
                    <a:pt x="693739" y="2049771"/>
                  </a:lnTo>
                  <a:lnTo>
                    <a:pt x="725488" y="2002102"/>
                  </a:lnTo>
                  <a:lnTo>
                    <a:pt x="693739" y="1944898"/>
                  </a:lnTo>
                  <a:lnTo>
                    <a:pt x="638172" y="1944898"/>
                  </a:lnTo>
                  <a:close/>
                </a:path>
                <a:path w="3249612" h="3721368">
                  <a:moveTo>
                    <a:pt x="638172" y="3058766"/>
                  </a:moveTo>
                  <a:lnTo>
                    <a:pt x="604837" y="3115970"/>
                  </a:lnTo>
                  <a:lnTo>
                    <a:pt x="638172" y="3163639"/>
                  </a:lnTo>
                  <a:lnTo>
                    <a:pt x="693739" y="3163639"/>
                  </a:lnTo>
                  <a:lnTo>
                    <a:pt x="725488" y="3115970"/>
                  </a:lnTo>
                  <a:lnTo>
                    <a:pt x="693739" y="3058766"/>
                  </a:lnTo>
                  <a:lnTo>
                    <a:pt x="638172" y="3058766"/>
                  </a:lnTo>
                  <a:close/>
                </a:path>
                <a:path w="3249612" h="3721368">
                  <a:moveTo>
                    <a:pt x="638172" y="3341603"/>
                  </a:moveTo>
                  <a:lnTo>
                    <a:pt x="604837" y="3390861"/>
                  </a:lnTo>
                  <a:lnTo>
                    <a:pt x="638172" y="3438531"/>
                  </a:lnTo>
                  <a:lnTo>
                    <a:pt x="693739" y="3438531"/>
                  </a:lnTo>
                  <a:lnTo>
                    <a:pt x="725488" y="3390861"/>
                  </a:lnTo>
                  <a:lnTo>
                    <a:pt x="693739" y="3341603"/>
                  </a:lnTo>
                  <a:lnTo>
                    <a:pt x="638172" y="3341603"/>
                  </a:lnTo>
                  <a:close/>
                </a:path>
                <a:path w="3249612" h="3721368">
                  <a:moveTo>
                    <a:pt x="638172" y="3197006"/>
                  </a:moveTo>
                  <a:lnTo>
                    <a:pt x="604837" y="3252623"/>
                  </a:lnTo>
                  <a:lnTo>
                    <a:pt x="638172" y="3301879"/>
                  </a:lnTo>
                  <a:lnTo>
                    <a:pt x="693739" y="3301879"/>
                  </a:lnTo>
                  <a:lnTo>
                    <a:pt x="725488" y="3252623"/>
                  </a:lnTo>
                  <a:lnTo>
                    <a:pt x="693739" y="3197006"/>
                  </a:lnTo>
                  <a:lnTo>
                    <a:pt x="638172" y="3197006"/>
                  </a:lnTo>
                  <a:close/>
                </a:path>
                <a:path w="3249612" h="3721368">
                  <a:moveTo>
                    <a:pt x="515936" y="3406750"/>
                  </a:moveTo>
                  <a:lnTo>
                    <a:pt x="484187" y="3462367"/>
                  </a:lnTo>
                  <a:lnTo>
                    <a:pt x="515936" y="3511623"/>
                  </a:lnTo>
                  <a:lnTo>
                    <a:pt x="573089" y="3511623"/>
                  </a:lnTo>
                  <a:lnTo>
                    <a:pt x="604838" y="3462367"/>
                  </a:lnTo>
                  <a:lnTo>
                    <a:pt x="573089" y="3406750"/>
                  </a:lnTo>
                  <a:lnTo>
                    <a:pt x="515936" y="3406750"/>
                  </a:lnTo>
                  <a:close/>
                </a:path>
                <a:path w="3249612" h="3721368">
                  <a:moveTo>
                    <a:pt x="638172" y="3479843"/>
                  </a:moveTo>
                  <a:lnTo>
                    <a:pt x="604837" y="3527512"/>
                  </a:lnTo>
                  <a:lnTo>
                    <a:pt x="638172" y="3584716"/>
                  </a:lnTo>
                  <a:lnTo>
                    <a:pt x="693739" y="3584716"/>
                  </a:lnTo>
                  <a:lnTo>
                    <a:pt x="725488" y="3527512"/>
                  </a:lnTo>
                  <a:lnTo>
                    <a:pt x="693739" y="3479843"/>
                  </a:lnTo>
                  <a:lnTo>
                    <a:pt x="638172" y="3479843"/>
                  </a:lnTo>
                  <a:close/>
                </a:path>
                <a:path w="3249612" h="3721368">
                  <a:moveTo>
                    <a:pt x="2919411" y="904123"/>
                  </a:moveTo>
                  <a:lnTo>
                    <a:pt x="2895600" y="951792"/>
                  </a:lnTo>
                  <a:lnTo>
                    <a:pt x="2919411" y="1008996"/>
                  </a:lnTo>
                  <a:lnTo>
                    <a:pt x="2984502" y="1008996"/>
                  </a:lnTo>
                  <a:lnTo>
                    <a:pt x="3008313" y="951792"/>
                  </a:lnTo>
                  <a:lnTo>
                    <a:pt x="2984502" y="904123"/>
                  </a:lnTo>
                  <a:lnTo>
                    <a:pt x="2919411" y="904123"/>
                  </a:lnTo>
                  <a:close/>
                </a:path>
                <a:path w="3249612" h="3721368">
                  <a:moveTo>
                    <a:pt x="2919411" y="1040775"/>
                  </a:moveTo>
                  <a:lnTo>
                    <a:pt x="2895600" y="1097979"/>
                  </a:lnTo>
                  <a:lnTo>
                    <a:pt x="2919411" y="1145648"/>
                  </a:lnTo>
                  <a:lnTo>
                    <a:pt x="2984502" y="1145648"/>
                  </a:lnTo>
                  <a:lnTo>
                    <a:pt x="3008313" y="1097979"/>
                  </a:lnTo>
                  <a:lnTo>
                    <a:pt x="2984502" y="1040775"/>
                  </a:lnTo>
                  <a:lnTo>
                    <a:pt x="2919411" y="1040775"/>
                  </a:lnTo>
                  <a:close/>
                </a:path>
                <a:path w="3249612" h="3721368">
                  <a:moveTo>
                    <a:pt x="2919411" y="765883"/>
                  </a:moveTo>
                  <a:lnTo>
                    <a:pt x="2895600" y="815139"/>
                  </a:lnTo>
                  <a:lnTo>
                    <a:pt x="2919411" y="870756"/>
                  </a:lnTo>
                  <a:lnTo>
                    <a:pt x="2984502" y="870756"/>
                  </a:lnTo>
                  <a:lnTo>
                    <a:pt x="3008313" y="815139"/>
                  </a:lnTo>
                  <a:lnTo>
                    <a:pt x="2984502" y="765883"/>
                  </a:lnTo>
                  <a:lnTo>
                    <a:pt x="2919411" y="765883"/>
                  </a:lnTo>
                  <a:close/>
                </a:path>
                <a:path w="3249612" h="3721368">
                  <a:moveTo>
                    <a:pt x="2919411" y="1179015"/>
                  </a:moveTo>
                  <a:lnTo>
                    <a:pt x="2895600" y="1234632"/>
                  </a:lnTo>
                  <a:lnTo>
                    <a:pt x="2919411" y="1283888"/>
                  </a:lnTo>
                  <a:lnTo>
                    <a:pt x="2984502" y="1283888"/>
                  </a:lnTo>
                  <a:lnTo>
                    <a:pt x="3008313" y="1234632"/>
                  </a:lnTo>
                  <a:lnTo>
                    <a:pt x="2984502" y="1179015"/>
                  </a:lnTo>
                  <a:lnTo>
                    <a:pt x="2919411" y="1179015"/>
                  </a:lnTo>
                  <a:close/>
                </a:path>
                <a:path w="3249612" h="3721368">
                  <a:moveTo>
                    <a:pt x="2919411" y="1323611"/>
                  </a:moveTo>
                  <a:lnTo>
                    <a:pt x="2895600" y="1371280"/>
                  </a:lnTo>
                  <a:lnTo>
                    <a:pt x="2919411" y="1428484"/>
                  </a:lnTo>
                  <a:lnTo>
                    <a:pt x="2984502" y="1428484"/>
                  </a:lnTo>
                  <a:lnTo>
                    <a:pt x="3008313" y="1371280"/>
                  </a:lnTo>
                  <a:lnTo>
                    <a:pt x="2984502" y="1323611"/>
                  </a:lnTo>
                  <a:lnTo>
                    <a:pt x="2919411" y="1323611"/>
                  </a:lnTo>
                  <a:close/>
                </a:path>
                <a:path w="3249612" h="3721368">
                  <a:moveTo>
                    <a:pt x="2919411" y="1460263"/>
                  </a:moveTo>
                  <a:lnTo>
                    <a:pt x="2895600" y="1509519"/>
                  </a:lnTo>
                  <a:lnTo>
                    <a:pt x="2919411" y="1565136"/>
                  </a:lnTo>
                  <a:lnTo>
                    <a:pt x="2984502" y="1565136"/>
                  </a:lnTo>
                  <a:lnTo>
                    <a:pt x="3008313" y="1509519"/>
                  </a:lnTo>
                  <a:lnTo>
                    <a:pt x="2984502" y="1460263"/>
                  </a:lnTo>
                  <a:lnTo>
                    <a:pt x="2919411" y="1460263"/>
                  </a:lnTo>
                  <a:close/>
                </a:path>
                <a:path w="3249612" h="3721368">
                  <a:moveTo>
                    <a:pt x="2919411" y="621287"/>
                  </a:moveTo>
                  <a:lnTo>
                    <a:pt x="2895600" y="676904"/>
                  </a:lnTo>
                  <a:lnTo>
                    <a:pt x="2919411" y="726160"/>
                  </a:lnTo>
                  <a:lnTo>
                    <a:pt x="2984502" y="726160"/>
                  </a:lnTo>
                  <a:lnTo>
                    <a:pt x="3008313" y="676904"/>
                  </a:lnTo>
                  <a:lnTo>
                    <a:pt x="2984502" y="621287"/>
                  </a:lnTo>
                  <a:lnTo>
                    <a:pt x="2919411" y="621287"/>
                  </a:lnTo>
                  <a:close/>
                </a:path>
                <a:path w="3249612" h="3721368">
                  <a:moveTo>
                    <a:pt x="2919411" y="484635"/>
                  </a:moveTo>
                  <a:lnTo>
                    <a:pt x="2895600" y="540252"/>
                  </a:lnTo>
                  <a:lnTo>
                    <a:pt x="2919411" y="589508"/>
                  </a:lnTo>
                  <a:lnTo>
                    <a:pt x="2984502" y="589508"/>
                  </a:lnTo>
                  <a:lnTo>
                    <a:pt x="3008313" y="540252"/>
                  </a:lnTo>
                  <a:lnTo>
                    <a:pt x="2984502" y="484635"/>
                  </a:lnTo>
                  <a:lnTo>
                    <a:pt x="2919411" y="484635"/>
                  </a:lnTo>
                  <a:close/>
                </a:path>
                <a:path w="3249612" h="3721368">
                  <a:moveTo>
                    <a:pt x="2919411" y="346395"/>
                  </a:moveTo>
                  <a:lnTo>
                    <a:pt x="2895600" y="395651"/>
                  </a:lnTo>
                  <a:lnTo>
                    <a:pt x="2919411" y="451268"/>
                  </a:lnTo>
                  <a:lnTo>
                    <a:pt x="2984502" y="451268"/>
                  </a:lnTo>
                  <a:lnTo>
                    <a:pt x="3008313" y="395651"/>
                  </a:lnTo>
                  <a:lnTo>
                    <a:pt x="2984502" y="346395"/>
                  </a:lnTo>
                  <a:lnTo>
                    <a:pt x="2919411" y="346395"/>
                  </a:lnTo>
                  <a:close/>
                </a:path>
                <a:path w="3249612" h="3721368">
                  <a:moveTo>
                    <a:pt x="2919411" y="2154642"/>
                  </a:moveTo>
                  <a:lnTo>
                    <a:pt x="2895600" y="2203898"/>
                  </a:lnTo>
                  <a:lnTo>
                    <a:pt x="2919411" y="2259515"/>
                  </a:lnTo>
                  <a:lnTo>
                    <a:pt x="2984502" y="2259515"/>
                  </a:lnTo>
                  <a:lnTo>
                    <a:pt x="3008313" y="2203898"/>
                  </a:lnTo>
                  <a:lnTo>
                    <a:pt x="2984502" y="2154642"/>
                  </a:lnTo>
                  <a:lnTo>
                    <a:pt x="2919411" y="2154642"/>
                  </a:lnTo>
                  <a:close/>
                </a:path>
                <a:path w="3249612" h="3721368">
                  <a:moveTo>
                    <a:pt x="2919411" y="1735154"/>
                  </a:moveTo>
                  <a:lnTo>
                    <a:pt x="2895600" y="1792358"/>
                  </a:lnTo>
                  <a:lnTo>
                    <a:pt x="2919411" y="1840027"/>
                  </a:lnTo>
                  <a:lnTo>
                    <a:pt x="2984502" y="1840027"/>
                  </a:lnTo>
                  <a:lnTo>
                    <a:pt x="3008313" y="1792358"/>
                  </a:lnTo>
                  <a:lnTo>
                    <a:pt x="2984502" y="1735154"/>
                  </a:lnTo>
                  <a:lnTo>
                    <a:pt x="2919411" y="1735154"/>
                  </a:lnTo>
                  <a:close/>
                </a:path>
                <a:path w="3249612" h="3721368">
                  <a:moveTo>
                    <a:pt x="2919411" y="1881340"/>
                  </a:moveTo>
                  <a:lnTo>
                    <a:pt x="2895600" y="1929010"/>
                  </a:lnTo>
                  <a:lnTo>
                    <a:pt x="2919411" y="1978268"/>
                  </a:lnTo>
                  <a:lnTo>
                    <a:pt x="2984502" y="1978268"/>
                  </a:lnTo>
                  <a:lnTo>
                    <a:pt x="3008313" y="1929010"/>
                  </a:lnTo>
                  <a:lnTo>
                    <a:pt x="2984502" y="1881340"/>
                  </a:lnTo>
                  <a:lnTo>
                    <a:pt x="2919411" y="1881340"/>
                  </a:lnTo>
                  <a:close/>
                </a:path>
                <a:path w="3249612" h="3721368">
                  <a:moveTo>
                    <a:pt x="2919411" y="2017991"/>
                  </a:moveTo>
                  <a:lnTo>
                    <a:pt x="2895600" y="2065660"/>
                  </a:lnTo>
                  <a:lnTo>
                    <a:pt x="2919411" y="2122864"/>
                  </a:lnTo>
                  <a:lnTo>
                    <a:pt x="2984502" y="2122864"/>
                  </a:lnTo>
                  <a:lnTo>
                    <a:pt x="3008313" y="2065660"/>
                  </a:lnTo>
                  <a:lnTo>
                    <a:pt x="2984502" y="2017991"/>
                  </a:lnTo>
                  <a:lnTo>
                    <a:pt x="2919411" y="2017991"/>
                  </a:lnTo>
                  <a:close/>
                </a:path>
                <a:path w="3249612" h="3721368">
                  <a:moveTo>
                    <a:pt x="2919411" y="1598503"/>
                  </a:moveTo>
                  <a:lnTo>
                    <a:pt x="2895600" y="1654120"/>
                  </a:lnTo>
                  <a:lnTo>
                    <a:pt x="2919411" y="1703376"/>
                  </a:lnTo>
                  <a:lnTo>
                    <a:pt x="2984502" y="1703376"/>
                  </a:lnTo>
                  <a:lnTo>
                    <a:pt x="3008313" y="1654120"/>
                  </a:lnTo>
                  <a:lnTo>
                    <a:pt x="2984502" y="1598503"/>
                  </a:lnTo>
                  <a:lnTo>
                    <a:pt x="2919411" y="1598503"/>
                  </a:lnTo>
                  <a:close/>
                </a:path>
                <a:path w="3249612" h="3721368">
                  <a:moveTo>
                    <a:pt x="2919411" y="209744"/>
                  </a:moveTo>
                  <a:lnTo>
                    <a:pt x="2895600" y="257413"/>
                  </a:lnTo>
                  <a:lnTo>
                    <a:pt x="2919411" y="314617"/>
                  </a:lnTo>
                  <a:lnTo>
                    <a:pt x="2984502" y="314617"/>
                  </a:lnTo>
                  <a:lnTo>
                    <a:pt x="3008313" y="257413"/>
                  </a:lnTo>
                  <a:lnTo>
                    <a:pt x="2984502" y="209744"/>
                  </a:lnTo>
                  <a:lnTo>
                    <a:pt x="2919411" y="209744"/>
                  </a:lnTo>
                  <a:close/>
                </a:path>
                <a:path w="3249612" h="3721368">
                  <a:moveTo>
                    <a:pt x="2919411" y="2712371"/>
                  </a:moveTo>
                  <a:lnTo>
                    <a:pt x="2895600" y="2760040"/>
                  </a:lnTo>
                  <a:lnTo>
                    <a:pt x="2919411" y="2817244"/>
                  </a:lnTo>
                  <a:lnTo>
                    <a:pt x="2984502" y="2817244"/>
                  </a:lnTo>
                  <a:lnTo>
                    <a:pt x="3008313" y="2760040"/>
                  </a:lnTo>
                  <a:lnTo>
                    <a:pt x="2984502" y="2712371"/>
                  </a:lnTo>
                  <a:lnTo>
                    <a:pt x="2919411" y="2712371"/>
                  </a:lnTo>
                  <a:close/>
                </a:path>
                <a:path w="3249612" h="3721368">
                  <a:moveTo>
                    <a:pt x="3040061" y="3616495"/>
                  </a:moveTo>
                  <a:lnTo>
                    <a:pt x="3008312" y="3664164"/>
                  </a:lnTo>
                  <a:lnTo>
                    <a:pt x="3040061" y="3721368"/>
                  </a:lnTo>
                  <a:lnTo>
                    <a:pt x="3105151" y="3721368"/>
                  </a:lnTo>
                  <a:lnTo>
                    <a:pt x="3128963" y="3664164"/>
                  </a:lnTo>
                  <a:lnTo>
                    <a:pt x="3105151" y="3616495"/>
                  </a:lnTo>
                  <a:lnTo>
                    <a:pt x="3040061" y="3616495"/>
                  </a:lnTo>
                  <a:close/>
                </a:path>
                <a:path w="3249612" h="3721368">
                  <a:moveTo>
                    <a:pt x="3160711" y="2437479"/>
                  </a:moveTo>
                  <a:lnTo>
                    <a:pt x="3128962" y="2486737"/>
                  </a:lnTo>
                  <a:lnTo>
                    <a:pt x="3160711" y="2534407"/>
                  </a:lnTo>
                  <a:lnTo>
                    <a:pt x="3225801" y="2534407"/>
                  </a:lnTo>
                  <a:lnTo>
                    <a:pt x="3249613" y="2486737"/>
                  </a:lnTo>
                  <a:lnTo>
                    <a:pt x="3225801" y="2437479"/>
                  </a:lnTo>
                  <a:lnTo>
                    <a:pt x="3160711" y="2437479"/>
                  </a:lnTo>
                  <a:close/>
                </a:path>
                <a:path w="3249612" h="3721368">
                  <a:moveTo>
                    <a:pt x="3160711" y="2712371"/>
                  </a:moveTo>
                  <a:lnTo>
                    <a:pt x="3128962" y="2760040"/>
                  </a:lnTo>
                  <a:lnTo>
                    <a:pt x="3160711" y="2817244"/>
                  </a:lnTo>
                  <a:lnTo>
                    <a:pt x="3225801" y="2817244"/>
                  </a:lnTo>
                  <a:lnTo>
                    <a:pt x="3249613" y="2760040"/>
                  </a:lnTo>
                  <a:lnTo>
                    <a:pt x="3225801" y="2712371"/>
                  </a:lnTo>
                  <a:lnTo>
                    <a:pt x="3160711" y="2712371"/>
                  </a:lnTo>
                  <a:close/>
                </a:path>
                <a:path w="3249612" h="3721368">
                  <a:moveTo>
                    <a:pt x="3160711" y="3406750"/>
                  </a:moveTo>
                  <a:lnTo>
                    <a:pt x="3128962" y="3462367"/>
                  </a:lnTo>
                  <a:lnTo>
                    <a:pt x="3160711" y="3511623"/>
                  </a:lnTo>
                  <a:lnTo>
                    <a:pt x="3225801" y="3511623"/>
                  </a:lnTo>
                  <a:lnTo>
                    <a:pt x="3249613" y="3462367"/>
                  </a:lnTo>
                  <a:lnTo>
                    <a:pt x="3225801" y="3406750"/>
                  </a:lnTo>
                  <a:lnTo>
                    <a:pt x="3160711" y="3406750"/>
                  </a:lnTo>
                  <a:close/>
                </a:path>
                <a:path w="3249612" h="3721368">
                  <a:moveTo>
                    <a:pt x="3160711" y="1598503"/>
                  </a:moveTo>
                  <a:lnTo>
                    <a:pt x="3128962" y="1654120"/>
                  </a:lnTo>
                  <a:lnTo>
                    <a:pt x="3160711" y="1703376"/>
                  </a:lnTo>
                  <a:lnTo>
                    <a:pt x="3225801" y="1703376"/>
                  </a:lnTo>
                  <a:lnTo>
                    <a:pt x="3249613" y="1654120"/>
                  </a:lnTo>
                  <a:lnTo>
                    <a:pt x="3225801" y="1598503"/>
                  </a:lnTo>
                  <a:lnTo>
                    <a:pt x="3160711" y="1598503"/>
                  </a:lnTo>
                  <a:close/>
                </a:path>
                <a:path w="3249612" h="3721368">
                  <a:moveTo>
                    <a:pt x="3160711" y="2987263"/>
                  </a:moveTo>
                  <a:lnTo>
                    <a:pt x="3128962" y="3042880"/>
                  </a:lnTo>
                  <a:lnTo>
                    <a:pt x="3160711" y="3092136"/>
                  </a:lnTo>
                  <a:lnTo>
                    <a:pt x="3225801" y="3092136"/>
                  </a:lnTo>
                  <a:lnTo>
                    <a:pt x="3249613" y="3042880"/>
                  </a:lnTo>
                  <a:lnTo>
                    <a:pt x="3225801" y="2987263"/>
                  </a:lnTo>
                  <a:lnTo>
                    <a:pt x="3160711" y="2987263"/>
                  </a:lnTo>
                  <a:close/>
                </a:path>
                <a:path w="3249612" h="3721368">
                  <a:moveTo>
                    <a:pt x="3160711" y="346395"/>
                  </a:moveTo>
                  <a:lnTo>
                    <a:pt x="3128962" y="395651"/>
                  </a:lnTo>
                  <a:lnTo>
                    <a:pt x="3160711" y="451268"/>
                  </a:lnTo>
                  <a:lnTo>
                    <a:pt x="3225801" y="451268"/>
                  </a:lnTo>
                  <a:lnTo>
                    <a:pt x="3249613" y="395651"/>
                  </a:lnTo>
                  <a:lnTo>
                    <a:pt x="3225801" y="346395"/>
                  </a:lnTo>
                  <a:lnTo>
                    <a:pt x="3160711" y="346395"/>
                  </a:lnTo>
                  <a:close/>
                </a:path>
                <a:path w="3249612" h="3721368">
                  <a:moveTo>
                    <a:pt x="3160711" y="1179015"/>
                  </a:moveTo>
                  <a:lnTo>
                    <a:pt x="3128962" y="1234632"/>
                  </a:lnTo>
                  <a:lnTo>
                    <a:pt x="3160711" y="1283888"/>
                  </a:lnTo>
                  <a:lnTo>
                    <a:pt x="3225801" y="1283888"/>
                  </a:lnTo>
                  <a:lnTo>
                    <a:pt x="3249613" y="1234632"/>
                  </a:lnTo>
                  <a:lnTo>
                    <a:pt x="3225801" y="1179015"/>
                  </a:lnTo>
                  <a:lnTo>
                    <a:pt x="3160711" y="1179015"/>
                  </a:lnTo>
                  <a:close/>
                </a:path>
                <a:path w="3249612" h="3721368">
                  <a:moveTo>
                    <a:pt x="3160711" y="904123"/>
                  </a:moveTo>
                  <a:lnTo>
                    <a:pt x="3128962" y="951792"/>
                  </a:lnTo>
                  <a:lnTo>
                    <a:pt x="3160711" y="1008996"/>
                  </a:lnTo>
                  <a:lnTo>
                    <a:pt x="3225801" y="1008996"/>
                  </a:lnTo>
                  <a:lnTo>
                    <a:pt x="3249613" y="951792"/>
                  </a:lnTo>
                  <a:lnTo>
                    <a:pt x="3225801" y="904123"/>
                  </a:lnTo>
                  <a:lnTo>
                    <a:pt x="3160711" y="904123"/>
                  </a:lnTo>
                  <a:close/>
                </a:path>
                <a:path w="3249612" h="3721368">
                  <a:moveTo>
                    <a:pt x="3160711" y="3268510"/>
                  </a:moveTo>
                  <a:lnTo>
                    <a:pt x="3128962" y="3317768"/>
                  </a:lnTo>
                  <a:lnTo>
                    <a:pt x="3160711" y="3374972"/>
                  </a:lnTo>
                  <a:lnTo>
                    <a:pt x="3225801" y="3374972"/>
                  </a:lnTo>
                  <a:lnTo>
                    <a:pt x="3249613" y="3317768"/>
                  </a:lnTo>
                  <a:lnTo>
                    <a:pt x="3225801" y="3268510"/>
                  </a:lnTo>
                  <a:lnTo>
                    <a:pt x="3160711" y="3268510"/>
                  </a:lnTo>
                  <a:close/>
                </a:path>
                <a:path w="3249612" h="3721368">
                  <a:moveTo>
                    <a:pt x="3160711" y="1460263"/>
                  </a:moveTo>
                  <a:lnTo>
                    <a:pt x="3128962" y="1509519"/>
                  </a:lnTo>
                  <a:lnTo>
                    <a:pt x="3160711" y="1565136"/>
                  </a:lnTo>
                  <a:lnTo>
                    <a:pt x="3225801" y="1565136"/>
                  </a:lnTo>
                  <a:lnTo>
                    <a:pt x="3249613" y="1509519"/>
                  </a:lnTo>
                  <a:lnTo>
                    <a:pt x="3225801" y="1460263"/>
                  </a:lnTo>
                  <a:lnTo>
                    <a:pt x="3160711" y="1460263"/>
                  </a:lnTo>
                  <a:close/>
                </a:path>
                <a:path w="3249612" h="3721368">
                  <a:moveTo>
                    <a:pt x="3160711" y="1323611"/>
                  </a:moveTo>
                  <a:lnTo>
                    <a:pt x="3128962" y="1371280"/>
                  </a:lnTo>
                  <a:lnTo>
                    <a:pt x="3160711" y="1428484"/>
                  </a:lnTo>
                  <a:lnTo>
                    <a:pt x="3225801" y="1428484"/>
                  </a:lnTo>
                  <a:lnTo>
                    <a:pt x="3249613" y="1371280"/>
                  </a:lnTo>
                  <a:lnTo>
                    <a:pt x="3225801" y="1323611"/>
                  </a:lnTo>
                  <a:lnTo>
                    <a:pt x="3160711" y="1323611"/>
                  </a:lnTo>
                  <a:close/>
                </a:path>
                <a:path w="3249612" h="3721368">
                  <a:moveTo>
                    <a:pt x="3160711" y="1040775"/>
                  </a:moveTo>
                  <a:lnTo>
                    <a:pt x="3128962" y="1097979"/>
                  </a:lnTo>
                  <a:lnTo>
                    <a:pt x="3160711" y="1145648"/>
                  </a:lnTo>
                  <a:lnTo>
                    <a:pt x="3225801" y="1145648"/>
                  </a:lnTo>
                  <a:lnTo>
                    <a:pt x="3249613" y="1097979"/>
                  </a:lnTo>
                  <a:lnTo>
                    <a:pt x="3225801" y="1040775"/>
                  </a:lnTo>
                  <a:lnTo>
                    <a:pt x="3160711" y="1040775"/>
                  </a:lnTo>
                  <a:close/>
                </a:path>
                <a:path w="3249612" h="3721368">
                  <a:moveTo>
                    <a:pt x="3160711" y="484635"/>
                  </a:moveTo>
                  <a:lnTo>
                    <a:pt x="3128962" y="540252"/>
                  </a:lnTo>
                  <a:lnTo>
                    <a:pt x="3160711" y="589508"/>
                  </a:lnTo>
                  <a:lnTo>
                    <a:pt x="3225801" y="589508"/>
                  </a:lnTo>
                  <a:lnTo>
                    <a:pt x="3249613" y="540252"/>
                  </a:lnTo>
                  <a:lnTo>
                    <a:pt x="3225801" y="484635"/>
                  </a:lnTo>
                  <a:lnTo>
                    <a:pt x="3160711" y="484635"/>
                  </a:lnTo>
                  <a:close/>
                </a:path>
                <a:path w="3249612" h="3721368">
                  <a:moveTo>
                    <a:pt x="3160711" y="621287"/>
                  </a:moveTo>
                  <a:lnTo>
                    <a:pt x="3128962" y="676904"/>
                  </a:lnTo>
                  <a:lnTo>
                    <a:pt x="3160711" y="726160"/>
                  </a:lnTo>
                  <a:lnTo>
                    <a:pt x="3225801" y="726160"/>
                  </a:lnTo>
                  <a:lnTo>
                    <a:pt x="3249613" y="676904"/>
                  </a:lnTo>
                  <a:lnTo>
                    <a:pt x="3225801" y="621287"/>
                  </a:lnTo>
                  <a:lnTo>
                    <a:pt x="3160711" y="621287"/>
                  </a:lnTo>
                  <a:close/>
                </a:path>
                <a:path w="3249612" h="3721368">
                  <a:moveTo>
                    <a:pt x="3160711" y="765883"/>
                  </a:moveTo>
                  <a:lnTo>
                    <a:pt x="3128962" y="815139"/>
                  </a:lnTo>
                  <a:lnTo>
                    <a:pt x="3160711" y="870756"/>
                  </a:lnTo>
                  <a:lnTo>
                    <a:pt x="3225801" y="870756"/>
                  </a:lnTo>
                  <a:lnTo>
                    <a:pt x="3249613" y="815139"/>
                  </a:lnTo>
                  <a:lnTo>
                    <a:pt x="3225801" y="765883"/>
                  </a:lnTo>
                  <a:lnTo>
                    <a:pt x="3160711" y="765883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</p:sp>
        <p:sp>
          <p:nvSpPr>
            <p:cNvPr id="1017" name="Group 1651"/>
            <p:cNvSpPr/>
            <p:nvPr/>
          </p:nvSpPr>
          <p:spPr>
            <a:xfrm>
              <a:off x="5653087" y="209744"/>
              <a:ext cx="2047876" cy="3867553"/>
            </a:xfrm>
            <a:custGeom>
              <a:rect l="0" t="0" r="r" b="b"/>
              <a:pathLst>
                <a:path w="2047876" h="3867552">
                  <a:moveTo>
                    <a:pt x="1112837" y="1048719"/>
                  </a:moveTo>
                  <a:lnTo>
                    <a:pt x="1089025" y="1097978"/>
                  </a:lnTo>
                  <a:lnTo>
                    <a:pt x="1112837" y="1145648"/>
                  </a:lnTo>
                  <a:lnTo>
                    <a:pt x="1177926" y="1145648"/>
                  </a:lnTo>
                  <a:lnTo>
                    <a:pt x="1209675" y="1097978"/>
                  </a:lnTo>
                  <a:lnTo>
                    <a:pt x="1177926" y="1048719"/>
                  </a:lnTo>
                  <a:lnTo>
                    <a:pt x="1112837" y="1048719"/>
                  </a:lnTo>
                  <a:close/>
                </a:path>
                <a:path w="2047876" h="3867552">
                  <a:moveTo>
                    <a:pt x="1112837" y="904123"/>
                  </a:moveTo>
                  <a:lnTo>
                    <a:pt x="1089025" y="961327"/>
                  </a:lnTo>
                  <a:lnTo>
                    <a:pt x="1112837" y="1008996"/>
                  </a:lnTo>
                  <a:lnTo>
                    <a:pt x="1177926" y="1008996"/>
                  </a:lnTo>
                  <a:lnTo>
                    <a:pt x="1209675" y="961327"/>
                  </a:lnTo>
                  <a:lnTo>
                    <a:pt x="1177926" y="904123"/>
                  </a:lnTo>
                  <a:lnTo>
                    <a:pt x="1112837" y="904123"/>
                  </a:lnTo>
                  <a:close/>
                </a:path>
                <a:path w="2047876" h="3867552">
                  <a:moveTo>
                    <a:pt x="1112837" y="1186960"/>
                  </a:moveTo>
                  <a:lnTo>
                    <a:pt x="1089025" y="1234629"/>
                  </a:lnTo>
                  <a:lnTo>
                    <a:pt x="1112837" y="1291833"/>
                  </a:lnTo>
                  <a:lnTo>
                    <a:pt x="1177926" y="1291833"/>
                  </a:lnTo>
                  <a:lnTo>
                    <a:pt x="1209675" y="1234629"/>
                  </a:lnTo>
                  <a:lnTo>
                    <a:pt x="1177926" y="1186960"/>
                  </a:lnTo>
                  <a:lnTo>
                    <a:pt x="1112837" y="1186960"/>
                  </a:lnTo>
                  <a:close/>
                </a:path>
                <a:path w="2047876" h="3867552">
                  <a:moveTo>
                    <a:pt x="1112837" y="1323611"/>
                  </a:moveTo>
                  <a:lnTo>
                    <a:pt x="1089025" y="1372867"/>
                  </a:lnTo>
                  <a:lnTo>
                    <a:pt x="1112837" y="1428484"/>
                  </a:lnTo>
                  <a:lnTo>
                    <a:pt x="1177926" y="1428484"/>
                  </a:lnTo>
                  <a:lnTo>
                    <a:pt x="1209675" y="1372867"/>
                  </a:lnTo>
                  <a:lnTo>
                    <a:pt x="1177926" y="1323611"/>
                  </a:lnTo>
                  <a:lnTo>
                    <a:pt x="1112837" y="1323611"/>
                  </a:lnTo>
                  <a:close/>
                </a:path>
                <a:path w="2047876" h="3867552">
                  <a:moveTo>
                    <a:pt x="1112837" y="1598503"/>
                  </a:moveTo>
                  <a:lnTo>
                    <a:pt x="1089025" y="1655707"/>
                  </a:lnTo>
                  <a:lnTo>
                    <a:pt x="1112837" y="1703376"/>
                  </a:lnTo>
                  <a:lnTo>
                    <a:pt x="1177926" y="1703376"/>
                  </a:lnTo>
                  <a:lnTo>
                    <a:pt x="1209675" y="1655707"/>
                  </a:lnTo>
                  <a:lnTo>
                    <a:pt x="1177926" y="1598503"/>
                  </a:lnTo>
                  <a:lnTo>
                    <a:pt x="1112837" y="1598503"/>
                  </a:lnTo>
                  <a:close/>
                </a:path>
                <a:path w="2047876" h="3867552">
                  <a:moveTo>
                    <a:pt x="1112837" y="1461852"/>
                  </a:moveTo>
                  <a:lnTo>
                    <a:pt x="1089025" y="1517469"/>
                  </a:lnTo>
                  <a:lnTo>
                    <a:pt x="1112837" y="1566725"/>
                  </a:lnTo>
                  <a:lnTo>
                    <a:pt x="1177926" y="1566725"/>
                  </a:lnTo>
                  <a:lnTo>
                    <a:pt x="1209675" y="1517469"/>
                  </a:lnTo>
                  <a:lnTo>
                    <a:pt x="1177926" y="1461852"/>
                  </a:lnTo>
                  <a:lnTo>
                    <a:pt x="1112837" y="1461852"/>
                  </a:lnTo>
                  <a:close/>
                </a:path>
                <a:path w="2047876" h="3867552">
                  <a:moveTo>
                    <a:pt x="1112837" y="767472"/>
                  </a:moveTo>
                  <a:lnTo>
                    <a:pt x="1089025" y="823089"/>
                  </a:lnTo>
                  <a:lnTo>
                    <a:pt x="1112837" y="872345"/>
                  </a:lnTo>
                  <a:lnTo>
                    <a:pt x="1177926" y="872345"/>
                  </a:lnTo>
                  <a:lnTo>
                    <a:pt x="1209675" y="823089"/>
                  </a:lnTo>
                  <a:lnTo>
                    <a:pt x="1177926" y="767472"/>
                  </a:lnTo>
                  <a:lnTo>
                    <a:pt x="1112837" y="767472"/>
                  </a:lnTo>
                  <a:close/>
                </a:path>
                <a:path w="2047876" h="3867552">
                  <a:moveTo>
                    <a:pt x="1112837" y="629232"/>
                  </a:moveTo>
                  <a:lnTo>
                    <a:pt x="1089025" y="678488"/>
                  </a:lnTo>
                  <a:lnTo>
                    <a:pt x="1112837" y="734105"/>
                  </a:lnTo>
                  <a:lnTo>
                    <a:pt x="1177926" y="734105"/>
                  </a:lnTo>
                  <a:lnTo>
                    <a:pt x="1209675" y="678488"/>
                  </a:lnTo>
                  <a:lnTo>
                    <a:pt x="1177926" y="629232"/>
                  </a:lnTo>
                  <a:lnTo>
                    <a:pt x="1112837" y="629232"/>
                  </a:lnTo>
                  <a:close/>
                </a:path>
                <a:path w="2047876" h="3867552">
                  <a:moveTo>
                    <a:pt x="1112837" y="492580"/>
                  </a:moveTo>
                  <a:lnTo>
                    <a:pt x="1089025" y="540249"/>
                  </a:lnTo>
                  <a:lnTo>
                    <a:pt x="1112837" y="597453"/>
                  </a:lnTo>
                  <a:lnTo>
                    <a:pt x="1177926" y="597453"/>
                  </a:lnTo>
                  <a:lnTo>
                    <a:pt x="1209675" y="540249"/>
                  </a:lnTo>
                  <a:lnTo>
                    <a:pt x="1177926" y="492580"/>
                  </a:lnTo>
                  <a:lnTo>
                    <a:pt x="1112837" y="492580"/>
                  </a:lnTo>
                  <a:close/>
                </a:path>
                <a:path w="2047876" h="3867552">
                  <a:moveTo>
                    <a:pt x="992185" y="144596"/>
                  </a:moveTo>
                  <a:lnTo>
                    <a:pt x="966787" y="193854"/>
                  </a:lnTo>
                  <a:lnTo>
                    <a:pt x="992185" y="241524"/>
                  </a:lnTo>
                  <a:lnTo>
                    <a:pt x="1055687" y="241524"/>
                  </a:lnTo>
                  <a:lnTo>
                    <a:pt x="1089025" y="193854"/>
                  </a:lnTo>
                  <a:lnTo>
                    <a:pt x="1055687" y="144596"/>
                  </a:lnTo>
                  <a:lnTo>
                    <a:pt x="992185" y="144596"/>
                  </a:lnTo>
                  <a:close/>
                </a:path>
                <a:path w="2047876" h="3867552">
                  <a:moveTo>
                    <a:pt x="1112837" y="2156231"/>
                  </a:moveTo>
                  <a:lnTo>
                    <a:pt x="1089025" y="2211848"/>
                  </a:lnTo>
                  <a:lnTo>
                    <a:pt x="1112837" y="2261104"/>
                  </a:lnTo>
                  <a:lnTo>
                    <a:pt x="1177926" y="2261104"/>
                  </a:lnTo>
                  <a:lnTo>
                    <a:pt x="1209675" y="2211848"/>
                  </a:lnTo>
                  <a:lnTo>
                    <a:pt x="1177926" y="2156231"/>
                  </a:lnTo>
                  <a:lnTo>
                    <a:pt x="1112837" y="2156231"/>
                  </a:lnTo>
                  <a:close/>
                </a:path>
                <a:path w="2047876" h="3867552">
                  <a:moveTo>
                    <a:pt x="1112837" y="1881340"/>
                  </a:moveTo>
                  <a:lnTo>
                    <a:pt x="1089025" y="1929009"/>
                  </a:lnTo>
                  <a:lnTo>
                    <a:pt x="1112837" y="1986213"/>
                  </a:lnTo>
                  <a:lnTo>
                    <a:pt x="1177926" y="1986213"/>
                  </a:lnTo>
                  <a:lnTo>
                    <a:pt x="1209675" y="1929009"/>
                  </a:lnTo>
                  <a:lnTo>
                    <a:pt x="1177926" y="1881340"/>
                  </a:lnTo>
                  <a:lnTo>
                    <a:pt x="1112837" y="1881340"/>
                  </a:lnTo>
                  <a:close/>
                </a:path>
                <a:path w="2047876" h="3867552">
                  <a:moveTo>
                    <a:pt x="1112837" y="2017991"/>
                  </a:moveTo>
                  <a:lnTo>
                    <a:pt x="1089025" y="2075195"/>
                  </a:lnTo>
                  <a:lnTo>
                    <a:pt x="1112837" y="2122864"/>
                  </a:lnTo>
                  <a:lnTo>
                    <a:pt x="1177926" y="2122864"/>
                  </a:lnTo>
                  <a:lnTo>
                    <a:pt x="1209675" y="2075195"/>
                  </a:lnTo>
                  <a:lnTo>
                    <a:pt x="1177926" y="2017991"/>
                  </a:lnTo>
                  <a:lnTo>
                    <a:pt x="1112837" y="2017991"/>
                  </a:lnTo>
                  <a:close/>
                </a:path>
                <a:path w="2047876" h="3867552">
                  <a:moveTo>
                    <a:pt x="1112837" y="1743099"/>
                  </a:moveTo>
                  <a:lnTo>
                    <a:pt x="1089025" y="1792355"/>
                  </a:lnTo>
                  <a:lnTo>
                    <a:pt x="1112837" y="1847972"/>
                  </a:lnTo>
                  <a:lnTo>
                    <a:pt x="1177926" y="1847972"/>
                  </a:lnTo>
                  <a:lnTo>
                    <a:pt x="1209675" y="1792355"/>
                  </a:lnTo>
                  <a:lnTo>
                    <a:pt x="1177926" y="1743099"/>
                  </a:lnTo>
                  <a:lnTo>
                    <a:pt x="1112837" y="1743099"/>
                  </a:lnTo>
                  <a:close/>
                </a:path>
                <a:path w="2047876" h="3867552">
                  <a:moveTo>
                    <a:pt x="992185" y="2922115"/>
                  </a:moveTo>
                  <a:lnTo>
                    <a:pt x="966787" y="2979319"/>
                  </a:lnTo>
                  <a:lnTo>
                    <a:pt x="992185" y="3026988"/>
                  </a:lnTo>
                  <a:lnTo>
                    <a:pt x="1055687" y="3026988"/>
                  </a:lnTo>
                  <a:lnTo>
                    <a:pt x="1089025" y="2979319"/>
                  </a:lnTo>
                  <a:lnTo>
                    <a:pt x="1055687" y="2922115"/>
                  </a:lnTo>
                  <a:lnTo>
                    <a:pt x="992185" y="2922115"/>
                  </a:lnTo>
                  <a:close/>
                </a:path>
                <a:path w="2047876" h="3867552">
                  <a:moveTo>
                    <a:pt x="1112837" y="346395"/>
                  </a:moveTo>
                  <a:lnTo>
                    <a:pt x="1089025" y="403599"/>
                  </a:lnTo>
                  <a:lnTo>
                    <a:pt x="1112837" y="451268"/>
                  </a:lnTo>
                  <a:lnTo>
                    <a:pt x="1177926" y="451268"/>
                  </a:lnTo>
                  <a:lnTo>
                    <a:pt x="1209675" y="403599"/>
                  </a:lnTo>
                  <a:lnTo>
                    <a:pt x="1177926" y="346395"/>
                  </a:lnTo>
                  <a:lnTo>
                    <a:pt x="1112837" y="346395"/>
                  </a:lnTo>
                  <a:close/>
                </a:path>
                <a:path w="2047876" h="3867552">
                  <a:moveTo>
                    <a:pt x="1354136" y="1461852"/>
                  </a:moveTo>
                  <a:lnTo>
                    <a:pt x="1322387" y="1517469"/>
                  </a:lnTo>
                  <a:lnTo>
                    <a:pt x="1354136" y="1566725"/>
                  </a:lnTo>
                  <a:lnTo>
                    <a:pt x="1419226" y="1566725"/>
                  </a:lnTo>
                  <a:lnTo>
                    <a:pt x="1443038" y="1517469"/>
                  </a:lnTo>
                  <a:lnTo>
                    <a:pt x="1419226" y="1461852"/>
                  </a:lnTo>
                  <a:lnTo>
                    <a:pt x="1354136" y="1461852"/>
                  </a:lnTo>
                  <a:close/>
                </a:path>
                <a:path w="2047876" h="3867552">
                  <a:moveTo>
                    <a:pt x="1354136" y="1598503"/>
                  </a:moveTo>
                  <a:lnTo>
                    <a:pt x="1322387" y="1655707"/>
                  </a:lnTo>
                  <a:lnTo>
                    <a:pt x="1354136" y="1703376"/>
                  </a:lnTo>
                  <a:lnTo>
                    <a:pt x="1419226" y="1703376"/>
                  </a:lnTo>
                  <a:lnTo>
                    <a:pt x="1443038" y="1655707"/>
                  </a:lnTo>
                  <a:lnTo>
                    <a:pt x="1419226" y="1598503"/>
                  </a:lnTo>
                  <a:lnTo>
                    <a:pt x="1354136" y="1598503"/>
                  </a:lnTo>
                  <a:close/>
                </a:path>
                <a:path w="2047876" h="3867552">
                  <a:moveTo>
                    <a:pt x="1354136" y="1323611"/>
                  </a:moveTo>
                  <a:lnTo>
                    <a:pt x="1322387" y="1372867"/>
                  </a:lnTo>
                  <a:lnTo>
                    <a:pt x="1354136" y="1428484"/>
                  </a:lnTo>
                  <a:lnTo>
                    <a:pt x="1419226" y="1428484"/>
                  </a:lnTo>
                  <a:lnTo>
                    <a:pt x="1443038" y="1372867"/>
                  </a:lnTo>
                  <a:lnTo>
                    <a:pt x="1419226" y="1323611"/>
                  </a:lnTo>
                  <a:lnTo>
                    <a:pt x="1354136" y="1323611"/>
                  </a:lnTo>
                  <a:close/>
                </a:path>
                <a:path w="2047876" h="3867552">
                  <a:moveTo>
                    <a:pt x="1354136" y="1186960"/>
                  </a:moveTo>
                  <a:lnTo>
                    <a:pt x="1322387" y="1234629"/>
                  </a:lnTo>
                  <a:lnTo>
                    <a:pt x="1354136" y="1291833"/>
                  </a:lnTo>
                  <a:lnTo>
                    <a:pt x="1419226" y="1291833"/>
                  </a:lnTo>
                  <a:lnTo>
                    <a:pt x="1443038" y="1234629"/>
                  </a:lnTo>
                  <a:lnTo>
                    <a:pt x="1419226" y="1186960"/>
                  </a:lnTo>
                  <a:lnTo>
                    <a:pt x="1354136" y="1186960"/>
                  </a:lnTo>
                  <a:close/>
                </a:path>
                <a:path w="2047876" h="3867552">
                  <a:moveTo>
                    <a:pt x="1354136" y="1743099"/>
                  </a:moveTo>
                  <a:lnTo>
                    <a:pt x="1322387" y="1792355"/>
                  </a:lnTo>
                  <a:lnTo>
                    <a:pt x="1354136" y="1847972"/>
                  </a:lnTo>
                  <a:lnTo>
                    <a:pt x="1419226" y="1847972"/>
                  </a:lnTo>
                  <a:lnTo>
                    <a:pt x="1443038" y="1792355"/>
                  </a:lnTo>
                  <a:lnTo>
                    <a:pt x="1419226" y="1743099"/>
                  </a:lnTo>
                  <a:lnTo>
                    <a:pt x="1354136" y="1743099"/>
                  </a:lnTo>
                  <a:close/>
                </a:path>
                <a:path w="2047876" h="3867552">
                  <a:moveTo>
                    <a:pt x="1354136" y="2017991"/>
                  </a:moveTo>
                  <a:lnTo>
                    <a:pt x="1322387" y="2075195"/>
                  </a:lnTo>
                  <a:lnTo>
                    <a:pt x="1354136" y="2122864"/>
                  </a:lnTo>
                  <a:lnTo>
                    <a:pt x="1419226" y="2122864"/>
                  </a:lnTo>
                  <a:lnTo>
                    <a:pt x="1443038" y="2075195"/>
                  </a:lnTo>
                  <a:lnTo>
                    <a:pt x="1419226" y="2017991"/>
                  </a:lnTo>
                  <a:lnTo>
                    <a:pt x="1354136" y="2017991"/>
                  </a:lnTo>
                  <a:close/>
                </a:path>
                <a:path w="2047876" h="3867552">
                  <a:moveTo>
                    <a:pt x="1354136" y="1881340"/>
                  </a:moveTo>
                  <a:lnTo>
                    <a:pt x="1322387" y="1929009"/>
                  </a:lnTo>
                  <a:lnTo>
                    <a:pt x="1354136" y="1986213"/>
                  </a:lnTo>
                  <a:lnTo>
                    <a:pt x="1419226" y="1986213"/>
                  </a:lnTo>
                  <a:lnTo>
                    <a:pt x="1443038" y="1929009"/>
                  </a:lnTo>
                  <a:lnTo>
                    <a:pt x="1419226" y="1881340"/>
                  </a:lnTo>
                  <a:lnTo>
                    <a:pt x="1354136" y="1881340"/>
                  </a:lnTo>
                  <a:close/>
                </a:path>
                <a:path w="2047876" h="3867552">
                  <a:moveTo>
                    <a:pt x="1354136" y="3552936"/>
                  </a:moveTo>
                  <a:lnTo>
                    <a:pt x="1322387" y="3600605"/>
                  </a:lnTo>
                  <a:lnTo>
                    <a:pt x="1354136" y="3657809"/>
                  </a:lnTo>
                  <a:lnTo>
                    <a:pt x="1419226" y="3657809"/>
                  </a:lnTo>
                  <a:lnTo>
                    <a:pt x="1443038" y="3600605"/>
                  </a:lnTo>
                  <a:lnTo>
                    <a:pt x="1419226" y="3552936"/>
                  </a:lnTo>
                  <a:lnTo>
                    <a:pt x="1354136" y="3552936"/>
                  </a:lnTo>
                  <a:close/>
                </a:path>
                <a:path w="2047876" h="3867552">
                  <a:moveTo>
                    <a:pt x="1354136" y="3414695"/>
                  </a:moveTo>
                  <a:lnTo>
                    <a:pt x="1322387" y="3463953"/>
                  </a:lnTo>
                  <a:lnTo>
                    <a:pt x="1354136" y="3511623"/>
                  </a:lnTo>
                  <a:lnTo>
                    <a:pt x="1419226" y="3511623"/>
                  </a:lnTo>
                  <a:lnTo>
                    <a:pt x="1443038" y="3463953"/>
                  </a:lnTo>
                  <a:lnTo>
                    <a:pt x="1419226" y="3414695"/>
                  </a:lnTo>
                  <a:lnTo>
                    <a:pt x="1354136" y="3414695"/>
                  </a:lnTo>
                  <a:close/>
                </a:path>
                <a:path w="2047876" h="3867552">
                  <a:moveTo>
                    <a:pt x="1354136" y="1048719"/>
                  </a:moveTo>
                  <a:lnTo>
                    <a:pt x="1322387" y="1097978"/>
                  </a:lnTo>
                  <a:lnTo>
                    <a:pt x="1354136" y="1145648"/>
                  </a:lnTo>
                  <a:lnTo>
                    <a:pt x="1419226" y="1145648"/>
                  </a:lnTo>
                  <a:lnTo>
                    <a:pt x="1443038" y="1097978"/>
                  </a:lnTo>
                  <a:lnTo>
                    <a:pt x="1419226" y="1048719"/>
                  </a:lnTo>
                  <a:lnTo>
                    <a:pt x="1354136" y="1048719"/>
                  </a:lnTo>
                  <a:close/>
                </a:path>
                <a:path w="2047876" h="3867552">
                  <a:moveTo>
                    <a:pt x="1354136" y="2156231"/>
                  </a:moveTo>
                  <a:lnTo>
                    <a:pt x="1322387" y="2211848"/>
                  </a:lnTo>
                  <a:lnTo>
                    <a:pt x="1354136" y="2261104"/>
                  </a:lnTo>
                  <a:lnTo>
                    <a:pt x="1419226" y="2261104"/>
                  </a:lnTo>
                  <a:lnTo>
                    <a:pt x="1443038" y="2211848"/>
                  </a:lnTo>
                  <a:lnTo>
                    <a:pt x="1419226" y="2156231"/>
                  </a:lnTo>
                  <a:lnTo>
                    <a:pt x="1354136" y="2156231"/>
                  </a:lnTo>
                  <a:close/>
                </a:path>
                <a:path w="2047876" h="3867552">
                  <a:moveTo>
                    <a:pt x="1354136" y="629232"/>
                  </a:moveTo>
                  <a:lnTo>
                    <a:pt x="1322387" y="678488"/>
                  </a:lnTo>
                  <a:lnTo>
                    <a:pt x="1354136" y="734105"/>
                  </a:lnTo>
                  <a:lnTo>
                    <a:pt x="1419226" y="734105"/>
                  </a:lnTo>
                  <a:lnTo>
                    <a:pt x="1443038" y="678488"/>
                  </a:lnTo>
                  <a:lnTo>
                    <a:pt x="1419226" y="629232"/>
                  </a:lnTo>
                  <a:lnTo>
                    <a:pt x="1354136" y="629232"/>
                  </a:lnTo>
                  <a:close/>
                </a:path>
                <a:path w="2047876" h="3867552">
                  <a:moveTo>
                    <a:pt x="1354136" y="904123"/>
                  </a:moveTo>
                  <a:lnTo>
                    <a:pt x="1322387" y="961327"/>
                  </a:lnTo>
                  <a:lnTo>
                    <a:pt x="1354136" y="1008996"/>
                  </a:lnTo>
                  <a:lnTo>
                    <a:pt x="1419226" y="1008996"/>
                  </a:lnTo>
                  <a:lnTo>
                    <a:pt x="1443038" y="961327"/>
                  </a:lnTo>
                  <a:lnTo>
                    <a:pt x="1419226" y="904123"/>
                  </a:lnTo>
                  <a:lnTo>
                    <a:pt x="1354136" y="904123"/>
                  </a:lnTo>
                  <a:close/>
                </a:path>
                <a:path w="2047876" h="3867552">
                  <a:moveTo>
                    <a:pt x="1354136" y="767472"/>
                  </a:moveTo>
                  <a:lnTo>
                    <a:pt x="1322387" y="823089"/>
                  </a:lnTo>
                  <a:lnTo>
                    <a:pt x="1354136" y="872345"/>
                  </a:lnTo>
                  <a:lnTo>
                    <a:pt x="1419226" y="872345"/>
                  </a:lnTo>
                  <a:lnTo>
                    <a:pt x="1443038" y="823089"/>
                  </a:lnTo>
                  <a:lnTo>
                    <a:pt x="1419226" y="767472"/>
                  </a:lnTo>
                  <a:lnTo>
                    <a:pt x="1354136" y="767472"/>
                  </a:lnTo>
                  <a:close/>
                </a:path>
                <a:path w="2047876" h="3867552">
                  <a:moveTo>
                    <a:pt x="1354136" y="492580"/>
                  </a:moveTo>
                  <a:lnTo>
                    <a:pt x="1322387" y="540249"/>
                  </a:lnTo>
                  <a:lnTo>
                    <a:pt x="1354136" y="597453"/>
                  </a:lnTo>
                  <a:lnTo>
                    <a:pt x="1419226" y="597453"/>
                  </a:lnTo>
                  <a:lnTo>
                    <a:pt x="1443038" y="540249"/>
                  </a:lnTo>
                  <a:lnTo>
                    <a:pt x="1419226" y="492580"/>
                  </a:lnTo>
                  <a:lnTo>
                    <a:pt x="1354136" y="492580"/>
                  </a:lnTo>
                  <a:close/>
                </a:path>
                <a:path w="2047876" h="3867552">
                  <a:moveTo>
                    <a:pt x="1354136" y="346395"/>
                  </a:moveTo>
                  <a:lnTo>
                    <a:pt x="1322387" y="403599"/>
                  </a:lnTo>
                  <a:lnTo>
                    <a:pt x="1354136" y="451268"/>
                  </a:lnTo>
                  <a:lnTo>
                    <a:pt x="1419226" y="451268"/>
                  </a:lnTo>
                  <a:lnTo>
                    <a:pt x="1443038" y="403599"/>
                  </a:lnTo>
                  <a:lnTo>
                    <a:pt x="1419226" y="346395"/>
                  </a:lnTo>
                  <a:lnTo>
                    <a:pt x="1354136" y="346395"/>
                  </a:lnTo>
                  <a:close/>
                </a:path>
                <a:path w="2047876" h="3867552">
                  <a:moveTo>
                    <a:pt x="1112837" y="2995207"/>
                  </a:moveTo>
                  <a:lnTo>
                    <a:pt x="1089025" y="3042876"/>
                  </a:lnTo>
                  <a:lnTo>
                    <a:pt x="1112837" y="3100080"/>
                  </a:lnTo>
                  <a:lnTo>
                    <a:pt x="1177926" y="3100080"/>
                  </a:lnTo>
                  <a:lnTo>
                    <a:pt x="1209675" y="3042876"/>
                  </a:lnTo>
                  <a:lnTo>
                    <a:pt x="1177926" y="2995207"/>
                  </a:lnTo>
                  <a:lnTo>
                    <a:pt x="1112837" y="2995207"/>
                  </a:lnTo>
                  <a:close/>
                </a:path>
                <a:path w="2047876" h="3867552">
                  <a:moveTo>
                    <a:pt x="1112837" y="209744"/>
                  </a:moveTo>
                  <a:lnTo>
                    <a:pt x="1089025" y="266948"/>
                  </a:lnTo>
                  <a:lnTo>
                    <a:pt x="1112837" y="314617"/>
                  </a:lnTo>
                  <a:lnTo>
                    <a:pt x="1177926" y="314617"/>
                  </a:lnTo>
                  <a:lnTo>
                    <a:pt x="1209675" y="266948"/>
                  </a:lnTo>
                  <a:lnTo>
                    <a:pt x="1177926" y="209744"/>
                  </a:lnTo>
                  <a:lnTo>
                    <a:pt x="1112837" y="209744"/>
                  </a:lnTo>
                  <a:close/>
                </a:path>
                <a:path w="2047876" h="3867552">
                  <a:moveTo>
                    <a:pt x="1958974" y="2922115"/>
                  </a:moveTo>
                  <a:lnTo>
                    <a:pt x="1927225" y="2979319"/>
                  </a:lnTo>
                  <a:lnTo>
                    <a:pt x="1958974" y="3026988"/>
                  </a:lnTo>
                  <a:lnTo>
                    <a:pt x="2016126" y="3026988"/>
                  </a:lnTo>
                  <a:lnTo>
                    <a:pt x="2047875" y="2979319"/>
                  </a:lnTo>
                  <a:lnTo>
                    <a:pt x="2016126" y="2922115"/>
                  </a:lnTo>
                  <a:lnTo>
                    <a:pt x="1958974" y="2922115"/>
                  </a:lnTo>
                  <a:close/>
                </a:path>
                <a:path w="2047876" h="3867552">
                  <a:moveTo>
                    <a:pt x="1958974" y="3479843"/>
                  </a:moveTo>
                  <a:lnTo>
                    <a:pt x="1927225" y="3535460"/>
                  </a:lnTo>
                  <a:lnTo>
                    <a:pt x="1958974" y="3584716"/>
                  </a:lnTo>
                  <a:lnTo>
                    <a:pt x="2016126" y="3584716"/>
                  </a:lnTo>
                  <a:lnTo>
                    <a:pt x="2047875" y="3535460"/>
                  </a:lnTo>
                  <a:lnTo>
                    <a:pt x="2016126" y="3479843"/>
                  </a:lnTo>
                  <a:lnTo>
                    <a:pt x="1958974" y="3479843"/>
                  </a:lnTo>
                  <a:close/>
                </a:path>
                <a:path w="2047876" h="3867552">
                  <a:moveTo>
                    <a:pt x="1958974" y="3204951"/>
                  </a:moveTo>
                  <a:lnTo>
                    <a:pt x="1927225" y="3254207"/>
                  </a:lnTo>
                  <a:lnTo>
                    <a:pt x="1958974" y="3309824"/>
                  </a:lnTo>
                  <a:lnTo>
                    <a:pt x="2016126" y="3309824"/>
                  </a:lnTo>
                  <a:lnTo>
                    <a:pt x="2047875" y="3254207"/>
                  </a:lnTo>
                  <a:lnTo>
                    <a:pt x="2016126" y="3204951"/>
                  </a:lnTo>
                  <a:lnTo>
                    <a:pt x="1958974" y="3204951"/>
                  </a:lnTo>
                  <a:close/>
                </a:path>
                <a:path w="2047876" h="3867552">
                  <a:moveTo>
                    <a:pt x="1958974" y="1396704"/>
                  </a:moveTo>
                  <a:lnTo>
                    <a:pt x="1927225" y="1444373"/>
                  </a:lnTo>
                  <a:lnTo>
                    <a:pt x="1958974" y="1501577"/>
                  </a:lnTo>
                  <a:lnTo>
                    <a:pt x="2016126" y="1501577"/>
                  </a:lnTo>
                  <a:lnTo>
                    <a:pt x="2047875" y="1444373"/>
                  </a:lnTo>
                  <a:lnTo>
                    <a:pt x="2016126" y="1396704"/>
                  </a:lnTo>
                  <a:lnTo>
                    <a:pt x="1958974" y="1396704"/>
                  </a:lnTo>
                  <a:close/>
                </a:path>
                <a:path w="2047876" h="3867552">
                  <a:moveTo>
                    <a:pt x="1958974" y="3341603"/>
                  </a:moveTo>
                  <a:lnTo>
                    <a:pt x="1927225" y="3390861"/>
                  </a:lnTo>
                  <a:lnTo>
                    <a:pt x="1958974" y="3448065"/>
                  </a:lnTo>
                  <a:lnTo>
                    <a:pt x="2016126" y="3448065"/>
                  </a:lnTo>
                  <a:lnTo>
                    <a:pt x="2047875" y="3390861"/>
                  </a:lnTo>
                  <a:lnTo>
                    <a:pt x="2016126" y="3341603"/>
                  </a:lnTo>
                  <a:lnTo>
                    <a:pt x="1958974" y="3341603"/>
                  </a:lnTo>
                  <a:close/>
                </a:path>
                <a:path w="2047876" h="3867552">
                  <a:moveTo>
                    <a:pt x="2047875" y="1727213"/>
                  </a:moveTo>
                  <a:lnTo>
                    <a:pt x="2016126" y="1671596"/>
                  </a:lnTo>
                  <a:lnTo>
                    <a:pt x="1958974" y="1671596"/>
                  </a:lnTo>
                  <a:lnTo>
                    <a:pt x="1927225" y="1727213"/>
                  </a:lnTo>
                  <a:lnTo>
                    <a:pt x="1958974" y="1776469"/>
                  </a:lnTo>
                  <a:lnTo>
                    <a:pt x="2016126" y="1776469"/>
                  </a:lnTo>
                  <a:lnTo>
                    <a:pt x="2047875" y="1727213"/>
                  </a:lnTo>
                  <a:close/>
                </a:path>
                <a:path w="2047876" h="3867552">
                  <a:moveTo>
                    <a:pt x="1958974" y="977216"/>
                  </a:moveTo>
                  <a:lnTo>
                    <a:pt x="1927225" y="1024885"/>
                  </a:lnTo>
                  <a:lnTo>
                    <a:pt x="1958974" y="1082089"/>
                  </a:lnTo>
                  <a:lnTo>
                    <a:pt x="2016126" y="1082089"/>
                  </a:lnTo>
                  <a:lnTo>
                    <a:pt x="2047875" y="1024885"/>
                  </a:lnTo>
                  <a:lnTo>
                    <a:pt x="2016126" y="977216"/>
                  </a:lnTo>
                  <a:lnTo>
                    <a:pt x="1958974" y="977216"/>
                  </a:lnTo>
                  <a:close/>
                </a:path>
                <a:path w="2047876" h="3867552">
                  <a:moveTo>
                    <a:pt x="1958974" y="694379"/>
                  </a:moveTo>
                  <a:lnTo>
                    <a:pt x="1927225" y="749996"/>
                  </a:lnTo>
                  <a:lnTo>
                    <a:pt x="1958974" y="799252"/>
                  </a:lnTo>
                  <a:lnTo>
                    <a:pt x="2016126" y="799252"/>
                  </a:lnTo>
                  <a:lnTo>
                    <a:pt x="2047875" y="749996"/>
                  </a:lnTo>
                  <a:lnTo>
                    <a:pt x="2016126" y="694379"/>
                  </a:lnTo>
                  <a:lnTo>
                    <a:pt x="1958974" y="694379"/>
                  </a:lnTo>
                  <a:close/>
                </a:path>
                <a:path w="2047876" h="3867552">
                  <a:moveTo>
                    <a:pt x="1958974" y="557728"/>
                  </a:moveTo>
                  <a:lnTo>
                    <a:pt x="1927225" y="613345"/>
                  </a:lnTo>
                  <a:lnTo>
                    <a:pt x="1958974" y="662601"/>
                  </a:lnTo>
                  <a:lnTo>
                    <a:pt x="2016126" y="662601"/>
                  </a:lnTo>
                  <a:lnTo>
                    <a:pt x="2047875" y="613345"/>
                  </a:lnTo>
                  <a:lnTo>
                    <a:pt x="2016126" y="557728"/>
                  </a:lnTo>
                  <a:lnTo>
                    <a:pt x="1958974" y="557728"/>
                  </a:lnTo>
                  <a:close/>
                </a:path>
                <a:path w="2047876" h="3867552">
                  <a:moveTo>
                    <a:pt x="1958974" y="1252108"/>
                  </a:moveTo>
                  <a:lnTo>
                    <a:pt x="1927225" y="1307725"/>
                  </a:lnTo>
                  <a:lnTo>
                    <a:pt x="1958974" y="1356981"/>
                  </a:lnTo>
                  <a:lnTo>
                    <a:pt x="2016126" y="1356981"/>
                  </a:lnTo>
                  <a:lnTo>
                    <a:pt x="2047875" y="1307725"/>
                  </a:lnTo>
                  <a:lnTo>
                    <a:pt x="2016126" y="1252108"/>
                  </a:lnTo>
                  <a:lnTo>
                    <a:pt x="1958974" y="1252108"/>
                  </a:lnTo>
                  <a:close/>
                </a:path>
                <a:path w="2047876" h="3867552">
                  <a:moveTo>
                    <a:pt x="1958974" y="838976"/>
                  </a:moveTo>
                  <a:lnTo>
                    <a:pt x="1927225" y="888232"/>
                  </a:lnTo>
                  <a:lnTo>
                    <a:pt x="1958974" y="943849"/>
                  </a:lnTo>
                  <a:lnTo>
                    <a:pt x="2016126" y="943849"/>
                  </a:lnTo>
                  <a:lnTo>
                    <a:pt x="2047875" y="888232"/>
                  </a:lnTo>
                  <a:lnTo>
                    <a:pt x="2016126" y="838976"/>
                  </a:lnTo>
                  <a:lnTo>
                    <a:pt x="1958974" y="838976"/>
                  </a:lnTo>
                  <a:close/>
                </a:path>
                <a:path w="2047876" h="3867552">
                  <a:moveTo>
                    <a:pt x="1838324" y="3689587"/>
                  </a:moveTo>
                  <a:lnTo>
                    <a:pt x="1806575" y="3737256"/>
                  </a:lnTo>
                  <a:lnTo>
                    <a:pt x="1838324" y="3794460"/>
                  </a:lnTo>
                  <a:lnTo>
                    <a:pt x="1895476" y="3794460"/>
                  </a:lnTo>
                  <a:lnTo>
                    <a:pt x="1927225" y="3737256"/>
                  </a:lnTo>
                  <a:lnTo>
                    <a:pt x="1895476" y="3689587"/>
                  </a:lnTo>
                  <a:lnTo>
                    <a:pt x="1838324" y="3689587"/>
                  </a:lnTo>
                  <a:close/>
                </a:path>
                <a:path w="2047876" h="3867552">
                  <a:moveTo>
                    <a:pt x="1958974" y="3616495"/>
                  </a:moveTo>
                  <a:lnTo>
                    <a:pt x="1927225" y="3673699"/>
                  </a:lnTo>
                  <a:lnTo>
                    <a:pt x="1958974" y="3721368"/>
                  </a:lnTo>
                  <a:lnTo>
                    <a:pt x="2016126" y="3721368"/>
                  </a:lnTo>
                  <a:lnTo>
                    <a:pt x="2047875" y="3673699"/>
                  </a:lnTo>
                  <a:lnTo>
                    <a:pt x="2016126" y="3616495"/>
                  </a:lnTo>
                  <a:lnTo>
                    <a:pt x="1958974" y="3616495"/>
                  </a:lnTo>
                  <a:close/>
                </a:path>
                <a:path w="2047876" h="3867552">
                  <a:moveTo>
                    <a:pt x="1838324" y="492580"/>
                  </a:moveTo>
                  <a:lnTo>
                    <a:pt x="1806575" y="540249"/>
                  </a:lnTo>
                  <a:lnTo>
                    <a:pt x="1838324" y="597453"/>
                  </a:lnTo>
                  <a:lnTo>
                    <a:pt x="1895476" y="597453"/>
                  </a:lnTo>
                  <a:lnTo>
                    <a:pt x="1927225" y="540249"/>
                  </a:lnTo>
                  <a:lnTo>
                    <a:pt x="1895476" y="492580"/>
                  </a:lnTo>
                  <a:lnTo>
                    <a:pt x="1838324" y="492580"/>
                  </a:lnTo>
                  <a:close/>
                </a:path>
                <a:path w="2047876" h="3867552">
                  <a:moveTo>
                    <a:pt x="1838324" y="209744"/>
                  </a:moveTo>
                  <a:lnTo>
                    <a:pt x="1806575" y="266948"/>
                  </a:lnTo>
                  <a:lnTo>
                    <a:pt x="1838324" y="314617"/>
                  </a:lnTo>
                  <a:lnTo>
                    <a:pt x="1895476" y="314617"/>
                  </a:lnTo>
                  <a:lnTo>
                    <a:pt x="1927225" y="266948"/>
                  </a:lnTo>
                  <a:lnTo>
                    <a:pt x="1895476" y="209744"/>
                  </a:lnTo>
                  <a:lnTo>
                    <a:pt x="1838324" y="209744"/>
                  </a:lnTo>
                  <a:close/>
                </a:path>
                <a:path w="2047876" h="3867552">
                  <a:moveTo>
                    <a:pt x="1838324" y="767472"/>
                  </a:moveTo>
                  <a:lnTo>
                    <a:pt x="1806575" y="823089"/>
                  </a:lnTo>
                  <a:lnTo>
                    <a:pt x="1838324" y="872345"/>
                  </a:lnTo>
                  <a:lnTo>
                    <a:pt x="1895476" y="872345"/>
                  </a:lnTo>
                  <a:lnTo>
                    <a:pt x="1927225" y="823089"/>
                  </a:lnTo>
                  <a:lnTo>
                    <a:pt x="1895476" y="767472"/>
                  </a:lnTo>
                  <a:lnTo>
                    <a:pt x="1838324" y="767472"/>
                  </a:lnTo>
                  <a:close/>
                </a:path>
                <a:path w="2047876" h="3867552">
                  <a:moveTo>
                    <a:pt x="1838324" y="629232"/>
                  </a:moveTo>
                  <a:lnTo>
                    <a:pt x="1806575" y="678488"/>
                  </a:lnTo>
                  <a:lnTo>
                    <a:pt x="1838324" y="734105"/>
                  </a:lnTo>
                  <a:lnTo>
                    <a:pt x="1895476" y="734105"/>
                  </a:lnTo>
                  <a:lnTo>
                    <a:pt x="1927225" y="678488"/>
                  </a:lnTo>
                  <a:lnTo>
                    <a:pt x="1895476" y="629232"/>
                  </a:lnTo>
                  <a:lnTo>
                    <a:pt x="1838324" y="629232"/>
                  </a:lnTo>
                  <a:close/>
                </a:path>
                <a:path w="2047876" h="3867552">
                  <a:moveTo>
                    <a:pt x="1838324" y="1048719"/>
                  </a:moveTo>
                  <a:lnTo>
                    <a:pt x="1806575" y="1097978"/>
                  </a:lnTo>
                  <a:lnTo>
                    <a:pt x="1838324" y="1145648"/>
                  </a:lnTo>
                  <a:lnTo>
                    <a:pt x="1895476" y="1145648"/>
                  </a:lnTo>
                  <a:lnTo>
                    <a:pt x="1927225" y="1097978"/>
                  </a:lnTo>
                  <a:lnTo>
                    <a:pt x="1895476" y="1048719"/>
                  </a:lnTo>
                  <a:lnTo>
                    <a:pt x="1838324" y="1048719"/>
                  </a:lnTo>
                  <a:close/>
                </a:path>
                <a:path w="2047876" h="3867552">
                  <a:moveTo>
                    <a:pt x="1838324" y="1323611"/>
                  </a:moveTo>
                  <a:lnTo>
                    <a:pt x="1806575" y="1372867"/>
                  </a:lnTo>
                  <a:lnTo>
                    <a:pt x="1838324" y="1428484"/>
                  </a:lnTo>
                  <a:lnTo>
                    <a:pt x="1895476" y="1428484"/>
                  </a:lnTo>
                  <a:lnTo>
                    <a:pt x="1927225" y="1372867"/>
                  </a:lnTo>
                  <a:lnTo>
                    <a:pt x="1895476" y="1323611"/>
                  </a:lnTo>
                  <a:lnTo>
                    <a:pt x="1838324" y="1323611"/>
                  </a:lnTo>
                  <a:close/>
                </a:path>
                <a:path w="2047876" h="3867552">
                  <a:moveTo>
                    <a:pt x="1838324" y="904123"/>
                  </a:moveTo>
                  <a:lnTo>
                    <a:pt x="1806575" y="961327"/>
                  </a:lnTo>
                  <a:lnTo>
                    <a:pt x="1838324" y="1008996"/>
                  </a:lnTo>
                  <a:lnTo>
                    <a:pt x="1895476" y="1008996"/>
                  </a:lnTo>
                  <a:lnTo>
                    <a:pt x="1927225" y="961327"/>
                  </a:lnTo>
                  <a:lnTo>
                    <a:pt x="1895476" y="904123"/>
                  </a:lnTo>
                  <a:lnTo>
                    <a:pt x="1838324" y="904123"/>
                  </a:lnTo>
                  <a:close/>
                </a:path>
                <a:path w="2047876" h="3867552">
                  <a:moveTo>
                    <a:pt x="1958974" y="3762680"/>
                  </a:moveTo>
                  <a:lnTo>
                    <a:pt x="1927225" y="3810349"/>
                  </a:lnTo>
                  <a:lnTo>
                    <a:pt x="1958974" y="3867553"/>
                  </a:lnTo>
                  <a:lnTo>
                    <a:pt x="2016126" y="3867553"/>
                  </a:lnTo>
                  <a:lnTo>
                    <a:pt x="2047875" y="3810349"/>
                  </a:lnTo>
                  <a:lnTo>
                    <a:pt x="2016126" y="3762680"/>
                  </a:lnTo>
                  <a:lnTo>
                    <a:pt x="1958974" y="3762680"/>
                  </a:lnTo>
                  <a:close/>
                </a:path>
                <a:path w="2047876" h="3867552">
                  <a:moveTo>
                    <a:pt x="1958974" y="419488"/>
                  </a:moveTo>
                  <a:lnTo>
                    <a:pt x="1927225" y="468744"/>
                  </a:lnTo>
                  <a:lnTo>
                    <a:pt x="1958974" y="524361"/>
                  </a:lnTo>
                  <a:lnTo>
                    <a:pt x="2016126" y="524361"/>
                  </a:lnTo>
                  <a:lnTo>
                    <a:pt x="2047875" y="468744"/>
                  </a:lnTo>
                  <a:lnTo>
                    <a:pt x="2016126" y="419488"/>
                  </a:lnTo>
                  <a:lnTo>
                    <a:pt x="1958974" y="419488"/>
                  </a:lnTo>
                  <a:close/>
                </a:path>
                <a:path w="2047876" h="3867552">
                  <a:moveTo>
                    <a:pt x="1838324" y="1743099"/>
                  </a:moveTo>
                  <a:lnTo>
                    <a:pt x="1806575" y="1792355"/>
                  </a:lnTo>
                  <a:lnTo>
                    <a:pt x="1838324" y="1847972"/>
                  </a:lnTo>
                  <a:lnTo>
                    <a:pt x="1895476" y="1847972"/>
                  </a:lnTo>
                  <a:lnTo>
                    <a:pt x="1927225" y="1792355"/>
                  </a:lnTo>
                  <a:lnTo>
                    <a:pt x="1895476" y="1743099"/>
                  </a:lnTo>
                  <a:lnTo>
                    <a:pt x="1838324" y="1743099"/>
                  </a:lnTo>
                  <a:close/>
                </a:path>
                <a:path w="2047876" h="3867552">
                  <a:moveTo>
                    <a:pt x="1717674" y="1533355"/>
                  </a:moveTo>
                  <a:lnTo>
                    <a:pt x="1685925" y="1582611"/>
                  </a:lnTo>
                  <a:lnTo>
                    <a:pt x="1717674" y="1638228"/>
                  </a:lnTo>
                  <a:lnTo>
                    <a:pt x="1773240" y="1638228"/>
                  </a:lnTo>
                  <a:lnTo>
                    <a:pt x="1806575" y="1582611"/>
                  </a:lnTo>
                  <a:lnTo>
                    <a:pt x="1773240" y="1533355"/>
                  </a:lnTo>
                  <a:lnTo>
                    <a:pt x="1717674" y="1533355"/>
                  </a:lnTo>
                  <a:close/>
                </a:path>
                <a:path w="2047876" h="3867552">
                  <a:moveTo>
                    <a:pt x="1717674" y="3341603"/>
                  </a:moveTo>
                  <a:lnTo>
                    <a:pt x="1685925" y="3390861"/>
                  </a:lnTo>
                  <a:lnTo>
                    <a:pt x="1717674" y="3448065"/>
                  </a:lnTo>
                  <a:lnTo>
                    <a:pt x="1773240" y="3448065"/>
                  </a:lnTo>
                  <a:lnTo>
                    <a:pt x="1806575" y="3390861"/>
                  </a:lnTo>
                  <a:lnTo>
                    <a:pt x="1773240" y="3341603"/>
                  </a:lnTo>
                  <a:lnTo>
                    <a:pt x="1717674" y="3341603"/>
                  </a:lnTo>
                  <a:close/>
                </a:path>
                <a:path w="2047876" h="3867552">
                  <a:moveTo>
                    <a:pt x="1717674" y="3479843"/>
                  </a:moveTo>
                  <a:lnTo>
                    <a:pt x="1685925" y="3535460"/>
                  </a:lnTo>
                  <a:lnTo>
                    <a:pt x="1717674" y="3584716"/>
                  </a:lnTo>
                  <a:lnTo>
                    <a:pt x="1773240" y="3584716"/>
                  </a:lnTo>
                  <a:lnTo>
                    <a:pt x="1806575" y="3535460"/>
                  </a:lnTo>
                  <a:lnTo>
                    <a:pt x="1773240" y="3479843"/>
                  </a:lnTo>
                  <a:lnTo>
                    <a:pt x="1717674" y="3479843"/>
                  </a:lnTo>
                  <a:close/>
                </a:path>
                <a:path w="2047876" h="3867552">
                  <a:moveTo>
                    <a:pt x="1597025" y="346395"/>
                  </a:moveTo>
                  <a:lnTo>
                    <a:pt x="1563687" y="403599"/>
                  </a:lnTo>
                  <a:lnTo>
                    <a:pt x="1597025" y="451268"/>
                  </a:lnTo>
                  <a:lnTo>
                    <a:pt x="1660527" y="451268"/>
                  </a:lnTo>
                  <a:lnTo>
                    <a:pt x="1685925" y="403599"/>
                  </a:lnTo>
                  <a:lnTo>
                    <a:pt x="1660527" y="346395"/>
                  </a:lnTo>
                  <a:lnTo>
                    <a:pt x="1597025" y="346395"/>
                  </a:lnTo>
                  <a:close/>
                </a:path>
                <a:path w="2047876" h="3867552">
                  <a:moveTo>
                    <a:pt x="1597025" y="3552936"/>
                  </a:moveTo>
                  <a:lnTo>
                    <a:pt x="1563687" y="3600605"/>
                  </a:lnTo>
                  <a:lnTo>
                    <a:pt x="1597025" y="3657809"/>
                  </a:lnTo>
                  <a:lnTo>
                    <a:pt x="1660527" y="3657809"/>
                  </a:lnTo>
                  <a:lnTo>
                    <a:pt x="1685925" y="3600605"/>
                  </a:lnTo>
                  <a:lnTo>
                    <a:pt x="1660527" y="3552936"/>
                  </a:lnTo>
                  <a:lnTo>
                    <a:pt x="1597025" y="3552936"/>
                  </a:lnTo>
                  <a:close/>
                </a:path>
                <a:path w="2047876" h="3867552">
                  <a:moveTo>
                    <a:pt x="1597025" y="1186960"/>
                  </a:moveTo>
                  <a:lnTo>
                    <a:pt x="1563687" y="1234629"/>
                  </a:lnTo>
                  <a:lnTo>
                    <a:pt x="1597025" y="1291833"/>
                  </a:lnTo>
                  <a:lnTo>
                    <a:pt x="1660527" y="1291833"/>
                  </a:lnTo>
                  <a:lnTo>
                    <a:pt x="1685925" y="1234629"/>
                  </a:lnTo>
                  <a:lnTo>
                    <a:pt x="1660527" y="1186960"/>
                  </a:lnTo>
                  <a:lnTo>
                    <a:pt x="1597025" y="1186960"/>
                  </a:lnTo>
                  <a:close/>
                </a:path>
                <a:path w="2047876" h="3867552">
                  <a:moveTo>
                    <a:pt x="1597025" y="1323611"/>
                  </a:moveTo>
                  <a:lnTo>
                    <a:pt x="1563687" y="1372867"/>
                  </a:lnTo>
                  <a:lnTo>
                    <a:pt x="1597025" y="1428484"/>
                  </a:lnTo>
                  <a:lnTo>
                    <a:pt x="1660527" y="1428484"/>
                  </a:lnTo>
                  <a:lnTo>
                    <a:pt x="1685925" y="1372867"/>
                  </a:lnTo>
                  <a:lnTo>
                    <a:pt x="1660527" y="1323611"/>
                  </a:lnTo>
                  <a:lnTo>
                    <a:pt x="1597025" y="1323611"/>
                  </a:lnTo>
                  <a:close/>
                </a:path>
                <a:path w="2047876" h="3867552">
                  <a:moveTo>
                    <a:pt x="1597025" y="1598503"/>
                  </a:moveTo>
                  <a:lnTo>
                    <a:pt x="1563687" y="1655707"/>
                  </a:lnTo>
                  <a:lnTo>
                    <a:pt x="1597025" y="1703376"/>
                  </a:lnTo>
                  <a:lnTo>
                    <a:pt x="1660527" y="1703376"/>
                  </a:lnTo>
                  <a:lnTo>
                    <a:pt x="1685925" y="1655707"/>
                  </a:lnTo>
                  <a:lnTo>
                    <a:pt x="1660527" y="1598503"/>
                  </a:lnTo>
                  <a:lnTo>
                    <a:pt x="1597025" y="1598503"/>
                  </a:lnTo>
                  <a:close/>
                </a:path>
                <a:path w="2047876" h="3867552">
                  <a:moveTo>
                    <a:pt x="1597025" y="1461852"/>
                  </a:moveTo>
                  <a:lnTo>
                    <a:pt x="1563687" y="1517469"/>
                  </a:lnTo>
                  <a:lnTo>
                    <a:pt x="1597025" y="1566725"/>
                  </a:lnTo>
                  <a:lnTo>
                    <a:pt x="1660527" y="1566725"/>
                  </a:lnTo>
                  <a:lnTo>
                    <a:pt x="1685925" y="1517469"/>
                  </a:lnTo>
                  <a:lnTo>
                    <a:pt x="1660527" y="1461852"/>
                  </a:lnTo>
                  <a:lnTo>
                    <a:pt x="1597025" y="1461852"/>
                  </a:lnTo>
                  <a:close/>
                </a:path>
                <a:path w="2047876" h="3867552">
                  <a:moveTo>
                    <a:pt x="1597025" y="1048719"/>
                  </a:moveTo>
                  <a:lnTo>
                    <a:pt x="1563687" y="1097978"/>
                  </a:lnTo>
                  <a:lnTo>
                    <a:pt x="1597025" y="1145648"/>
                  </a:lnTo>
                  <a:lnTo>
                    <a:pt x="1660527" y="1145648"/>
                  </a:lnTo>
                  <a:lnTo>
                    <a:pt x="1685925" y="1097978"/>
                  </a:lnTo>
                  <a:lnTo>
                    <a:pt x="1660527" y="1048719"/>
                  </a:lnTo>
                  <a:lnTo>
                    <a:pt x="1597025" y="1048719"/>
                  </a:lnTo>
                  <a:close/>
                </a:path>
                <a:path w="2047876" h="3867552">
                  <a:moveTo>
                    <a:pt x="1597025" y="492580"/>
                  </a:moveTo>
                  <a:lnTo>
                    <a:pt x="1563687" y="540249"/>
                  </a:lnTo>
                  <a:lnTo>
                    <a:pt x="1597025" y="597453"/>
                  </a:lnTo>
                  <a:lnTo>
                    <a:pt x="1660527" y="597453"/>
                  </a:lnTo>
                  <a:lnTo>
                    <a:pt x="1685925" y="540249"/>
                  </a:lnTo>
                  <a:lnTo>
                    <a:pt x="1660527" y="492580"/>
                  </a:lnTo>
                  <a:lnTo>
                    <a:pt x="1597025" y="492580"/>
                  </a:lnTo>
                  <a:close/>
                </a:path>
                <a:path w="2047876" h="3867552">
                  <a:moveTo>
                    <a:pt x="1597025" y="3270099"/>
                  </a:moveTo>
                  <a:lnTo>
                    <a:pt x="1563687" y="3325716"/>
                  </a:lnTo>
                  <a:lnTo>
                    <a:pt x="1597025" y="3374972"/>
                  </a:lnTo>
                  <a:lnTo>
                    <a:pt x="1660527" y="3374972"/>
                  </a:lnTo>
                  <a:lnTo>
                    <a:pt x="1685925" y="3325716"/>
                  </a:lnTo>
                  <a:lnTo>
                    <a:pt x="1660527" y="3270099"/>
                  </a:lnTo>
                  <a:lnTo>
                    <a:pt x="1597025" y="3270099"/>
                  </a:lnTo>
                  <a:close/>
                </a:path>
                <a:path w="2047876" h="3867552">
                  <a:moveTo>
                    <a:pt x="1597025" y="767472"/>
                  </a:moveTo>
                  <a:lnTo>
                    <a:pt x="1563687" y="823089"/>
                  </a:lnTo>
                  <a:lnTo>
                    <a:pt x="1597025" y="872345"/>
                  </a:lnTo>
                  <a:lnTo>
                    <a:pt x="1660527" y="872345"/>
                  </a:lnTo>
                  <a:lnTo>
                    <a:pt x="1685925" y="823089"/>
                  </a:lnTo>
                  <a:lnTo>
                    <a:pt x="1660527" y="767472"/>
                  </a:lnTo>
                  <a:lnTo>
                    <a:pt x="1597025" y="767472"/>
                  </a:lnTo>
                  <a:close/>
                </a:path>
                <a:path w="2047876" h="3867552">
                  <a:moveTo>
                    <a:pt x="1597025" y="904123"/>
                  </a:moveTo>
                  <a:lnTo>
                    <a:pt x="1563687" y="961327"/>
                  </a:lnTo>
                  <a:lnTo>
                    <a:pt x="1597025" y="1008996"/>
                  </a:lnTo>
                  <a:lnTo>
                    <a:pt x="1660527" y="1008996"/>
                  </a:lnTo>
                  <a:lnTo>
                    <a:pt x="1685925" y="961327"/>
                  </a:lnTo>
                  <a:lnTo>
                    <a:pt x="1660527" y="904123"/>
                  </a:lnTo>
                  <a:lnTo>
                    <a:pt x="1597025" y="904123"/>
                  </a:lnTo>
                  <a:close/>
                </a:path>
                <a:path w="2047876" h="3867552">
                  <a:moveTo>
                    <a:pt x="1474786" y="3616495"/>
                  </a:moveTo>
                  <a:lnTo>
                    <a:pt x="1443037" y="3673699"/>
                  </a:lnTo>
                  <a:lnTo>
                    <a:pt x="1474786" y="3721368"/>
                  </a:lnTo>
                  <a:lnTo>
                    <a:pt x="1539876" y="3721368"/>
                  </a:lnTo>
                  <a:lnTo>
                    <a:pt x="1563688" y="3673699"/>
                  </a:lnTo>
                  <a:lnTo>
                    <a:pt x="1539876" y="3616495"/>
                  </a:lnTo>
                  <a:lnTo>
                    <a:pt x="1474786" y="3616495"/>
                  </a:lnTo>
                  <a:close/>
                </a:path>
                <a:path w="2047876" h="3867552">
                  <a:moveTo>
                    <a:pt x="1597025" y="1743099"/>
                  </a:moveTo>
                  <a:lnTo>
                    <a:pt x="1563687" y="1792355"/>
                  </a:lnTo>
                  <a:lnTo>
                    <a:pt x="1597025" y="1847972"/>
                  </a:lnTo>
                  <a:lnTo>
                    <a:pt x="1660527" y="1847972"/>
                  </a:lnTo>
                  <a:lnTo>
                    <a:pt x="1685925" y="1792355"/>
                  </a:lnTo>
                  <a:lnTo>
                    <a:pt x="1660527" y="1743099"/>
                  </a:lnTo>
                  <a:lnTo>
                    <a:pt x="1597025" y="1743099"/>
                  </a:lnTo>
                  <a:close/>
                </a:path>
                <a:path w="2047876" h="3867552">
                  <a:moveTo>
                    <a:pt x="1597025" y="3414695"/>
                  </a:moveTo>
                  <a:lnTo>
                    <a:pt x="1563687" y="3463953"/>
                  </a:lnTo>
                  <a:lnTo>
                    <a:pt x="1597025" y="3511623"/>
                  </a:lnTo>
                  <a:lnTo>
                    <a:pt x="1660527" y="3511623"/>
                  </a:lnTo>
                  <a:lnTo>
                    <a:pt x="1685925" y="3463953"/>
                  </a:lnTo>
                  <a:lnTo>
                    <a:pt x="1660527" y="3414695"/>
                  </a:lnTo>
                  <a:lnTo>
                    <a:pt x="1597025" y="3414695"/>
                  </a:lnTo>
                  <a:close/>
                </a:path>
                <a:path w="2047876" h="3867552">
                  <a:moveTo>
                    <a:pt x="1474786" y="282836"/>
                  </a:moveTo>
                  <a:lnTo>
                    <a:pt x="1443037" y="330505"/>
                  </a:lnTo>
                  <a:lnTo>
                    <a:pt x="1474786" y="387709"/>
                  </a:lnTo>
                  <a:lnTo>
                    <a:pt x="1539876" y="387709"/>
                  </a:lnTo>
                  <a:lnTo>
                    <a:pt x="1563688" y="330505"/>
                  </a:lnTo>
                  <a:lnTo>
                    <a:pt x="1539876" y="282836"/>
                  </a:lnTo>
                  <a:lnTo>
                    <a:pt x="1474786" y="282836"/>
                  </a:lnTo>
                  <a:close/>
                </a:path>
                <a:path w="2047876" h="3867552">
                  <a:moveTo>
                    <a:pt x="1597025" y="629232"/>
                  </a:moveTo>
                  <a:lnTo>
                    <a:pt x="1563687" y="678488"/>
                  </a:lnTo>
                  <a:lnTo>
                    <a:pt x="1597025" y="734105"/>
                  </a:lnTo>
                  <a:lnTo>
                    <a:pt x="1660527" y="734105"/>
                  </a:lnTo>
                  <a:lnTo>
                    <a:pt x="1685925" y="678488"/>
                  </a:lnTo>
                  <a:lnTo>
                    <a:pt x="1660527" y="629232"/>
                  </a:lnTo>
                  <a:lnTo>
                    <a:pt x="1597025" y="629232"/>
                  </a:lnTo>
                  <a:close/>
                </a:path>
                <a:path w="2047876" h="3867552">
                  <a:moveTo>
                    <a:pt x="1717674" y="3616495"/>
                  </a:moveTo>
                  <a:lnTo>
                    <a:pt x="1685925" y="3673699"/>
                  </a:lnTo>
                  <a:lnTo>
                    <a:pt x="1717674" y="3721368"/>
                  </a:lnTo>
                  <a:lnTo>
                    <a:pt x="1773240" y="3721368"/>
                  </a:lnTo>
                  <a:lnTo>
                    <a:pt x="1806575" y="3673699"/>
                  </a:lnTo>
                  <a:lnTo>
                    <a:pt x="1773240" y="3616495"/>
                  </a:lnTo>
                  <a:lnTo>
                    <a:pt x="1717674" y="3616495"/>
                  </a:lnTo>
                  <a:close/>
                </a:path>
                <a:path w="2047876" h="3867552">
                  <a:moveTo>
                    <a:pt x="1838324" y="3552936"/>
                  </a:moveTo>
                  <a:lnTo>
                    <a:pt x="1806575" y="3600605"/>
                  </a:lnTo>
                  <a:lnTo>
                    <a:pt x="1838324" y="3657809"/>
                  </a:lnTo>
                  <a:lnTo>
                    <a:pt x="1895476" y="3657809"/>
                  </a:lnTo>
                  <a:lnTo>
                    <a:pt x="1927225" y="3600605"/>
                  </a:lnTo>
                  <a:lnTo>
                    <a:pt x="1895476" y="3552936"/>
                  </a:lnTo>
                  <a:lnTo>
                    <a:pt x="1838324" y="3552936"/>
                  </a:lnTo>
                  <a:close/>
                </a:path>
                <a:path w="2047876" h="3867552">
                  <a:moveTo>
                    <a:pt x="1717674" y="419488"/>
                  </a:moveTo>
                  <a:lnTo>
                    <a:pt x="1685925" y="468744"/>
                  </a:lnTo>
                  <a:lnTo>
                    <a:pt x="1717674" y="524361"/>
                  </a:lnTo>
                  <a:lnTo>
                    <a:pt x="1773240" y="524361"/>
                  </a:lnTo>
                  <a:lnTo>
                    <a:pt x="1806575" y="468744"/>
                  </a:lnTo>
                  <a:lnTo>
                    <a:pt x="1773240" y="419488"/>
                  </a:lnTo>
                  <a:lnTo>
                    <a:pt x="1717674" y="419488"/>
                  </a:lnTo>
                  <a:close/>
                </a:path>
                <a:path w="2047876" h="3867552">
                  <a:moveTo>
                    <a:pt x="1838324" y="1881340"/>
                  </a:moveTo>
                  <a:lnTo>
                    <a:pt x="1806575" y="1929009"/>
                  </a:lnTo>
                  <a:lnTo>
                    <a:pt x="1838324" y="1986213"/>
                  </a:lnTo>
                  <a:lnTo>
                    <a:pt x="1895476" y="1986213"/>
                  </a:lnTo>
                  <a:lnTo>
                    <a:pt x="1927225" y="1929009"/>
                  </a:lnTo>
                  <a:lnTo>
                    <a:pt x="1895476" y="1881340"/>
                  </a:lnTo>
                  <a:lnTo>
                    <a:pt x="1838324" y="1881340"/>
                  </a:lnTo>
                  <a:close/>
                </a:path>
                <a:path w="2047876" h="3867552">
                  <a:moveTo>
                    <a:pt x="1838324" y="2858556"/>
                  </a:moveTo>
                  <a:lnTo>
                    <a:pt x="1806575" y="2906226"/>
                  </a:lnTo>
                  <a:lnTo>
                    <a:pt x="1838324" y="2955484"/>
                  </a:lnTo>
                  <a:lnTo>
                    <a:pt x="1895476" y="2955484"/>
                  </a:lnTo>
                  <a:lnTo>
                    <a:pt x="1927225" y="2906226"/>
                  </a:lnTo>
                  <a:lnTo>
                    <a:pt x="1895476" y="2858556"/>
                  </a:lnTo>
                  <a:lnTo>
                    <a:pt x="1838324" y="2858556"/>
                  </a:lnTo>
                  <a:close/>
                </a:path>
                <a:path w="2047876" h="3867552">
                  <a:moveTo>
                    <a:pt x="1838324" y="3270099"/>
                  </a:moveTo>
                  <a:lnTo>
                    <a:pt x="1806575" y="3325716"/>
                  </a:lnTo>
                  <a:lnTo>
                    <a:pt x="1838324" y="3374972"/>
                  </a:lnTo>
                  <a:lnTo>
                    <a:pt x="1895476" y="3374972"/>
                  </a:lnTo>
                  <a:lnTo>
                    <a:pt x="1927225" y="3325716"/>
                  </a:lnTo>
                  <a:lnTo>
                    <a:pt x="1895476" y="3270099"/>
                  </a:lnTo>
                  <a:lnTo>
                    <a:pt x="1838324" y="3270099"/>
                  </a:lnTo>
                  <a:close/>
                </a:path>
                <a:path w="2047876" h="3867552">
                  <a:moveTo>
                    <a:pt x="1838324" y="3414695"/>
                  </a:moveTo>
                  <a:lnTo>
                    <a:pt x="1806575" y="3463953"/>
                  </a:lnTo>
                  <a:lnTo>
                    <a:pt x="1838324" y="3511623"/>
                  </a:lnTo>
                  <a:lnTo>
                    <a:pt x="1895476" y="3511623"/>
                  </a:lnTo>
                  <a:lnTo>
                    <a:pt x="1927225" y="3463953"/>
                  </a:lnTo>
                  <a:lnTo>
                    <a:pt x="1895476" y="3414695"/>
                  </a:lnTo>
                  <a:lnTo>
                    <a:pt x="1838324" y="3414695"/>
                  </a:lnTo>
                  <a:close/>
                </a:path>
                <a:path w="2047876" h="3867552">
                  <a:moveTo>
                    <a:pt x="1838324" y="2995207"/>
                  </a:moveTo>
                  <a:lnTo>
                    <a:pt x="1806575" y="3042876"/>
                  </a:lnTo>
                  <a:lnTo>
                    <a:pt x="1838324" y="3100080"/>
                  </a:lnTo>
                  <a:lnTo>
                    <a:pt x="1895476" y="3100080"/>
                  </a:lnTo>
                  <a:lnTo>
                    <a:pt x="1927225" y="3042876"/>
                  </a:lnTo>
                  <a:lnTo>
                    <a:pt x="1895476" y="2995207"/>
                  </a:lnTo>
                  <a:lnTo>
                    <a:pt x="1838324" y="2995207"/>
                  </a:lnTo>
                  <a:close/>
                </a:path>
                <a:path w="2047876" h="3867552">
                  <a:moveTo>
                    <a:pt x="1717674" y="1954432"/>
                  </a:moveTo>
                  <a:lnTo>
                    <a:pt x="1685925" y="2002102"/>
                  </a:lnTo>
                  <a:lnTo>
                    <a:pt x="1717674" y="2051360"/>
                  </a:lnTo>
                  <a:lnTo>
                    <a:pt x="1773240" y="2051360"/>
                  </a:lnTo>
                  <a:lnTo>
                    <a:pt x="1806575" y="2002102"/>
                  </a:lnTo>
                  <a:lnTo>
                    <a:pt x="1773240" y="1954432"/>
                  </a:lnTo>
                  <a:lnTo>
                    <a:pt x="1717674" y="1954432"/>
                  </a:lnTo>
                  <a:close/>
                </a:path>
                <a:path w="2047876" h="3867552">
                  <a:moveTo>
                    <a:pt x="1717674" y="977216"/>
                  </a:moveTo>
                  <a:lnTo>
                    <a:pt x="1685925" y="1024885"/>
                  </a:lnTo>
                  <a:lnTo>
                    <a:pt x="1717674" y="1082089"/>
                  </a:lnTo>
                  <a:lnTo>
                    <a:pt x="1773240" y="1082089"/>
                  </a:lnTo>
                  <a:lnTo>
                    <a:pt x="1806575" y="1024885"/>
                  </a:lnTo>
                  <a:lnTo>
                    <a:pt x="1773240" y="977216"/>
                  </a:lnTo>
                  <a:lnTo>
                    <a:pt x="1717674" y="977216"/>
                  </a:lnTo>
                  <a:close/>
                </a:path>
                <a:path w="2047876" h="3867552">
                  <a:moveTo>
                    <a:pt x="1717674" y="1252108"/>
                  </a:moveTo>
                  <a:lnTo>
                    <a:pt x="1685925" y="1307725"/>
                  </a:lnTo>
                  <a:lnTo>
                    <a:pt x="1717674" y="1356981"/>
                  </a:lnTo>
                  <a:lnTo>
                    <a:pt x="1773240" y="1356981"/>
                  </a:lnTo>
                  <a:lnTo>
                    <a:pt x="1806575" y="1307725"/>
                  </a:lnTo>
                  <a:lnTo>
                    <a:pt x="1773240" y="1252108"/>
                  </a:lnTo>
                  <a:lnTo>
                    <a:pt x="1717674" y="1252108"/>
                  </a:lnTo>
                  <a:close/>
                </a:path>
                <a:path w="2047876" h="3867552">
                  <a:moveTo>
                    <a:pt x="1717674" y="1396704"/>
                  </a:moveTo>
                  <a:lnTo>
                    <a:pt x="1685925" y="1444373"/>
                  </a:lnTo>
                  <a:lnTo>
                    <a:pt x="1717674" y="1501577"/>
                  </a:lnTo>
                  <a:lnTo>
                    <a:pt x="1773240" y="1501577"/>
                  </a:lnTo>
                  <a:lnTo>
                    <a:pt x="1806575" y="1444373"/>
                  </a:lnTo>
                  <a:lnTo>
                    <a:pt x="1773240" y="1396704"/>
                  </a:lnTo>
                  <a:lnTo>
                    <a:pt x="1717674" y="1396704"/>
                  </a:lnTo>
                  <a:close/>
                </a:path>
                <a:path w="2047876" h="3867552">
                  <a:moveTo>
                    <a:pt x="1717674" y="3204951"/>
                  </a:moveTo>
                  <a:lnTo>
                    <a:pt x="1685925" y="3254207"/>
                  </a:lnTo>
                  <a:lnTo>
                    <a:pt x="1717674" y="3309824"/>
                  </a:lnTo>
                  <a:lnTo>
                    <a:pt x="1773240" y="3309824"/>
                  </a:lnTo>
                  <a:lnTo>
                    <a:pt x="1806575" y="3254207"/>
                  </a:lnTo>
                  <a:lnTo>
                    <a:pt x="1773240" y="3204951"/>
                  </a:lnTo>
                  <a:lnTo>
                    <a:pt x="1717674" y="3204951"/>
                  </a:lnTo>
                  <a:close/>
                </a:path>
                <a:path w="2047876" h="3867552">
                  <a:moveTo>
                    <a:pt x="1717674" y="1113867"/>
                  </a:moveTo>
                  <a:lnTo>
                    <a:pt x="1685925" y="1171071"/>
                  </a:lnTo>
                  <a:lnTo>
                    <a:pt x="1717674" y="1218740"/>
                  </a:lnTo>
                  <a:lnTo>
                    <a:pt x="1773240" y="1218740"/>
                  </a:lnTo>
                  <a:lnTo>
                    <a:pt x="1806575" y="1171071"/>
                  </a:lnTo>
                  <a:lnTo>
                    <a:pt x="1773240" y="1113867"/>
                  </a:lnTo>
                  <a:lnTo>
                    <a:pt x="1717674" y="1113867"/>
                  </a:lnTo>
                  <a:close/>
                </a:path>
                <a:path w="2047876" h="3867552">
                  <a:moveTo>
                    <a:pt x="1717674" y="838976"/>
                  </a:moveTo>
                  <a:lnTo>
                    <a:pt x="1685925" y="888232"/>
                  </a:lnTo>
                  <a:lnTo>
                    <a:pt x="1717674" y="943849"/>
                  </a:lnTo>
                  <a:lnTo>
                    <a:pt x="1773240" y="943849"/>
                  </a:lnTo>
                  <a:lnTo>
                    <a:pt x="1806575" y="888232"/>
                  </a:lnTo>
                  <a:lnTo>
                    <a:pt x="1773240" y="838976"/>
                  </a:lnTo>
                  <a:lnTo>
                    <a:pt x="1717674" y="838976"/>
                  </a:lnTo>
                  <a:close/>
                </a:path>
                <a:path w="2047876" h="3867552">
                  <a:moveTo>
                    <a:pt x="1717674" y="557728"/>
                  </a:moveTo>
                  <a:lnTo>
                    <a:pt x="1685925" y="613345"/>
                  </a:lnTo>
                  <a:lnTo>
                    <a:pt x="1717674" y="662601"/>
                  </a:lnTo>
                  <a:lnTo>
                    <a:pt x="1773240" y="662601"/>
                  </a:lnTo>
                  <a:lnTo>
                    <a:pt x="1806575" y="613345"/>
                  </a:lnTo>
                  <a:lnTo>
                    <a:pt x="1773240" y="557728"/>
                  </a:lnTo>
                  <a:lnTo>
                    <a:pt x="1717674" y="557728"/>
                  </a:lnTo>
                  <a:close/>
                </a:path>
                <a:path w="2047876" h="3867552">
                  <a:moveTo>
                    <a:pt x="1717674" y="694379"/>
                  </a:moveTo>
                  <a:lnTo>
                    <a:pt x="1685925" y="749996"/>
                  </a:lnTo>
                  <a:lnTo>
                    <a:pt x="1717674" y="799252"/>
                  </a:lnTo>
                  <a:lnTo>
                    <a:pt x="1773240" y="799252"/>
                  </a:lnTo>
                  <a:lnTo>
                    <a:pt x="1806575" y="749996"/>
                  </a:lnTo>
                  <a:lnTo>
                    <a:pt x="1773240" y="694379"/>
                  </a:lnTo>
                  <a:lnTo>
                    <a:pt x="1717674" y="694379"/>
                  </a:lnTo>
                  <a:close/>
                </a:path>
                <a:path w="2047876" h="3867552">
                  <a:moveTo>
                    <a:pt x="1838324" y="1461852"/>
                  </a:moveTo>
                  <a:lnTo>
                    <a:pt x="1806575" y="1517469"/>
                  </a:lnTo>
                  <a:lnTo>
                    <a:pt x="1838324" y="1566725"/>
                  </a:lnTo>
                  <a:lnTo>
                    <a:pt x="1895476" y="1566725"/>
                  </a:lnTo>
                  <a:lnTo>
                    <a:pt x="1927225" y="1517469"/>
                  </a:lnTo>
                  <a:lnTo>
                    <a:pt x="1895476" y="1461852"/>
                  </a:lnTo>
                  <a:lnTo>
                    <a:pt x="1838324" y="1461852"/>
                  </a:lnTo>
                  <a:close/>
                </a:path>
                <a:path w="2047876" h="3867552">
                  <a:moveTo>
                    <a:pt x="274635" y="2091084"/>
                  </a:moveTo>
                  <a:lnTo>
                    <a:pt x="241300" y="2138753"/>
                  </a:lnTo>
                  <a:lnTo>
                    <a:pt x="274635" y="2195957"/>
                  </a:lnTo>
                  <a:lnTo>
                    <a:pt x="330201" y="2195957"/>
                  </a:lnTo>
                  <a:lnTo>
                    <a:pt x="361950" y="2138753"/>
                  </a:lnTo>
                  <a:lnTo>
                    <a:pt x="330201" y="2091084"/>
                  </a:lnTo>
                  <a:lnTo>
                    <a:pt x="274635" y="2091084"/>
                  </a:lnTo>
                  <a:close/>
                </a:path>
                <a:path w="2047876" h="3867552">
                  <a:moveTo>
                    <a:pt x="274635" y="419488"/>
                  </a:moveTo>
                  <a:lnTo>
                    <a:pt x="241300" y="468744"/>
                  </a:lnTo>
                  <a:lnTo>
                    <a:pt x="274635" y="524361"/>
                  </a:lnTo>
                  <a:lnTo>
                    <a:pt x="330201" y="524361"/>
                  </a:lnTo>
                  <a:lnTo>
                    <a:pt x="361950" y="468744"/>
                  </a:lnTo>
                  <a:lnTo>
                    <a:pt x="330201" y="419488"/>
                  </a:lnTo>
                  <a:lnTo>
                    <a:pt x="274635" y="419488"/>
                  </a:lnTo>
                  <a:close/>
                </a:path>
                <a:path w="2047876" h="3867552">
                  <a:moveTo>
                    <a:pt x="274635" y="1671596"/>
                  </a:moveTo>
                  <a:lnTo>
                    <a:pt x="241300" y="1727213"/>
                  </a:lnTo>
                  <a:lnTo>
                    <a:pt x="274635" y="1776469"/>
                  </a:lnTo>
                  <a:lnTo>
                    <a:pt x="330201" y="1776469"/>
                  </a:lnTo>
                  <a:lnTo>
                    <a:pt x="361950" y="1727213"/>
                  </a:lnTo>
                  <a:lnTo>
                    <a:pt x="330201" y="1671596"/>
                  </a:lnTo>
                  <a:lnTo>
                    <a:pt x="274635" y="1671596"/>
                  </a:lnTo>
                  <a:close/>
                </a:path>
                <a:path w="2047876" h="3867552">
                  <a:moveTo>
                    <a:pt x="274635" y="1533355"/>
                  </a:moveTo>
                  <a:lnTo>
                    <a:pt x="241300" y="1582611"/>
                  </a:lnTo>
                  <a:lnTo>
                    <a:pt x="274635" y="1638228"/>
                  </a:lnTo>
                  <a:lnTo>
                    <a:pt x="330201" y="1638228"/>
                  </a:lnTo>
                  <a:lnTo>
                    <a:pt x="361950" y="1582611"/>
                  </a:lnTo>
                  <a:lnTo>
                    <a:pt x="330201" y="1533355"/>
                  </a:lnTo>
                  <a:lnTo>
                    <a:pt x="274635" y="1533355"/>
                  </a:lnTo>
                  <a:close/>
                </a:path>
                <a:path w="2047876" h="3867552">
                  <a:moveTo>
                    <a:pt x="274635" y="1396704"/>
                  </a:moveTo>
                  <a:lnTo>
                    <a:pt x="241300" y="1444373"/>
                  </a:lnTo>
                  <a:lnTo>
                    <a:pt x="274635" y="1501577"/>
                  </a:lnTo>
                  <a:lnTo>
                    <a:pt x="330201" y="1501577"/>
                  </a:lnTo>
                  <a:lnTo>
                    <a:pt x="361950" y="1444373"/>
                  </a:lnTo>
                  <a:lnTo>
                    <a:pt x="330201" y="1396704"/>
                  </a:lnTo>
                  <a:lnTo>
                    <a:pt x="274635" y="1396704"/>
                  </a:lnTo>
                  <a:close/>
                </a:path>
                <a:path w="2047876" h="3867552">
                  <a:moveTo>
                    <a:pt x="274635" y="1954432"/>
                  </a:moveTo>
                  <a:lnTo>
                    <a:pt x="241300" y="2002102"/>
                  </a:lnTo>
                  <a:lnTo>
                    <a:pt x="274635" y="2051360"/>
                  </a:lnTo>
                  <a:lnTo>
                    <a:pt x="330201" y="2051360"/>
                  </a:lnTo>
                  <a:lnTo>
                    <a:pt x="361950" y="2002102"/>
                  </a:lnTo>
                  <a:lnTo>
                    <a:pt x="330201" y="1954432"/>
                  </a:lnTo>
                  <a:lnTo>
                    <a:pt x="274635" y="1954432"/>
                  </a:lnTo>
                  <a:close/>
                </a:path>
                <a:path w="2047876" h="3867552">
                  <a:moveTo>
                    <a:pt x="274635" y="694379"/>
                  </a:moveTo>
                  <a:lnTo>
                    <a:pt x="241300" y="749996"/>
                  </a:lnTo>
                  <a:lnTo>
                    <a:pt x="274635" y="799252"/>
                  </a:lnTo>
                  <a:lnTo>
                    <a:pt x="330201" y="799252"/>
                  </a:lnTo>
                  <a:lnTo>
                    <a:pt x="361950" y="749996"/>
                  </a:lnTo>
                  <a:lnTo>
                    <a:pt x="330201" y="694379"/>
                  </a:lnTo>
                  <a:lnTo>
                    <a:pt x="274635" y="694379"/>
                  </a:lnTo>
                  <a:close/>
                </a:path>
                <a:path w="2047876" h="3867552">
                  <a:moveTo>
                    <a:pt x="274635" y="1252108"/>
                  </a:moveTo>
                  <a:lnTo>
                    <a:pt x="241300" y="1307725"/>
                  </a:lnTo>
                  <a:lnTo>
                    <a:pt x="274635" y="1356981"/>
                  </a:lnTo>
                  <a:lnTo>
                    <a:pt x="330201" y="1356981"/>
                  </a:lnTo>
                  <a:lnTo>
                    <a:pt x="361950" y="1307725"/>
                  </a:lnTo>
                  <a:lnTo>
                    <a:pt x="330201" y="1252108"/>
                  </a:lnTo>
                  <a:lnTo>
                    <a:pt x="274635" y="1252108"/>
                  </a:lnTo>
                  <a:close/>
                </a:path>
                <a:path w="2047876" h="3867552">
                  <a:moveTo>
                    <a:pt x="274635" y="838976"/>
                  </a:moveTo>
                  <a:lnTo>
                    <a:pt x="241300" y="888232"/>
                  </a:lnTo>
                  <a:lnTo>
                    <a:pt x="274635" y="943849"/>
                  </a:lnTo>
                  <a:lnTo>
                    <a:pt x="330201" y="943849"/>
                  </a:lnTo>
                  <a:lnTo>
                    <a:pt x="361950" y="888232"/>
                  </a:lnTo>
                  <a:lnTo>
                    <a:pt x="330201" y="838976"/>
                  </a:lnTo>
                  <a:lnTo>
                    <a:pt x="274635" y="838976"/>
                  </a:lnTo>
                  <a:close/>
                </a:path>
                <a:path w="2047876" h="3867552">
                  <a:moveTo>
                    <a:pt x="274635" y="557728"/>
                  </a:moveTo>
                  <a:lnTo>
                    <a:pt x="241300" y="613345"/>
                  </a:lnTo>
                  <a:lnTo>
                    <a:pt x="274635" y="662601"/>
                  </a:lnTo>
                  <a:lnTo>
                    <a:pt x="330201" y="662601"/>
                  </a:lnTo>
                  <a:lnTo>
                    <a:pt x="361950" y="613345"/>
                  </a:lnTo>
                  <a:lnTo>
                    <a:pt x="330201" y="557728"/>
                  </a:lnTo>
                  <a:lnTo>
                    <a:pt x="274635" y="557728"/>
                  </a:lnTo>
                  <a:close/>
                </a:path>
                <a:path w="2047876" h="3867552">
                  <a:moveTo>
                    <a:pt x="274635" y="977216"/>
                  </a:moveTo>
                  <a:lnTo>
                    <a:pt x="241300" y="1024885"/>
                  </a:lnTo>
                  <a:lnTo>
                    <a:pt x="274635" y="1082089"/>
                  </a:lnTo>
                  <a:lnTo>
                    <a:pt x="330201" y="1082089"/>
                  </a:lnTo>
                  <a:lnTo>
                    <a:pt x="361950" y="1024885"/>
                  </a:lnTo>
                  <a:lnTo>
                    <a:pt x="330201" y="977216"/>
                  </a:lnTo>
                  <a:lnTo>
                    <a:pt x="274635" y="977216"/>
                  </a:lnTo>
                  <a:close/>
                </a:path>
                <a:path w="2047876" h="3867552">
                  <a:moveTo>
                    <a:pt x="274635" y="1113867"/>
                  </a:moveTo>
                  <a:lnTo>
                    <a:pt x="241300" y="1171071"/>
                  </a:lnTo>
                  <a:lnTo>
                    <a:pt x="274635" y="1218740"/>
                  </a:lnTo>
                  <a:lnTo>
                    <a:pt x="330201" y="1218740"/>
                  </a:lnTo>
                  <a:lnTo>
                    <a:pt x="361950" y="1171071"/>
                  </a:lnTo>
                  <a:lnTo>
                    <a:pt x="330201" y="1113867"/>
                  </a:lnTo>
                  <a:lnTo>
                    <a:pt x="274635" y="1113867"/>
                  </a:lnTo>
                  <a:close/>
                </a:path>
                <a:path w="2047876" h="3867552">
                  <a:moveTo>
                    <a:pt x="515936" y="1954432"/>
                  </a:moveTo>
                  <a:lnTo>
                    <a:pt x="484187" y="2002102"/>
                  </a:lnTo>
                  <a:lnTo>
                    <a:pt x="515936" y="2051360"/>
                  </a:lnTo>
                  <a:lnTo>
                    <a:pt x="573089" y="2051360"/>
                  </a:lnTo>
                  <a:lnTo>
                    <a:pt x="604838" y="2002102"/>
                  </a:lnTo>
                  <a:lnTo>
                    <a:pt x="573089" y="1954432"/>
                  </a:lnTo>
                  <a:lnTo>
                    <a:pt x="515936" y="1954432"/>
                  </a:lnTo>
                  <a:close/>
                </a:path>
                <a:path w="2047876" h="3867552">
                  <a:moveTo>
                    <a:pt x="274635" y="2510572"/>
                  </a:moveTo>
                  <a:lnTo>
                    <a:pt x="241300" y="2559830"/>
                  </a:lnTo>
                  <a:lnTo>
                    <a:pt x="274635" y="2607500"/>
                  </a:lnTo>
                  <a:lnTo>
                    <a:pt x="330201" y="2607500"/>
                  </a:lnTo>
                  <a:lnTo>
                    <a:pt x="361950" y="2559830"/>
                  </a:lnTo>
                  <a:lnTo>
                    <a:pt x="330201" y="2510572"/>
                  </a:lnTo>
                  <a:lnTo>
                    <a:pt x="274635" y="2510572"/>
                  </a:lnTo>
                  <a:close/>
                </a:path>
                <a:path w="2047876" h="3867552">
                  <a:moveTo>
                    <a:pt x="515936" y="2091084"/>
                  </a:moveTo>
                  <a:lnTo>
                    <a:pt x="484187" y="2138753"/>
                  </a:lnTo>
                  <a:lnTo>
                    <a:pt x="515936" y="2195957"/>
                  </a:lnTo>
                  <a:lnTo>
                    <a:pt x="573089" y="2195957"/>
                  </a:lnTo>
                  <a:lnTo>
                    <a:pt x="604838" y="2138753"/>
                  </a:lnTo>
                  <a:lnTo>
                    <a:pt x="573089" y="2091084"/>
                  </a:lnTo>
                  <a:lnTo>
                    <a:pt x="515936" y="2091084"/>
                  </a:lnTo>
                  <a:close/>
                </a:path>
                <a:path w="2047876" h="3867552">
                  <a:moveTo>
                    <a:pt x="395288" y="2300828"/>
                  </a:moveTo>
                  <a:lnTo>
                    <a:pt x="361950" y="2350084"/>
                  </a:lnTo>
                  <a:lnTo>
                    <a:pt x="395288" y="2405701"/>
                  </a:lnTo>
                  <a:lnTo>
                    <a:pt x="450850" y="2405701"/>
                  </a:lnTo>
                  <a:lnTo>
                    <a:pt x="484188" y="2350084"/>
                  </a:lnTo>
                  <a:lnTo>
                    <a:pt x="450850" y="2300828"/>
                  </a:lnTo>
                  <a:lnTo>
                    <a:pt x="395288" y="2300828"/>
                  </a:lnTo>
                  <a:close/>
                </a:path>
                <a:path w="2047876" h="3867552">
                  <a:moveTo>
                    <a:pt x="395288" y="492580"/>
                  </a:moveTo>
                  <a:lnTo>
                    <a:pt x="361950" y="540249"/>
                  </a:lnTo>
                  <a:lnTo>
                    <a:pt x="395288" y="597453"/>
                  </a:lnTo>
                  <a:lnTo>
                    <a:pt x="450850" y="597453"/>
                  </a:lnTo>
                  <a:lnTo>
                    <a:pt x="484188" y="540249"/>
                  </a:lnTo>
                  <a:lnTo>
                    <a:pt x="450850" y="492580"/>
                  </a:lnTo>
                  <a:lnTo>
                    <a:pt x="395288" y="492580"/>
                  </a:lnTo>
                  <a:close/>
                </a:path>
                <a:path w="2047876" h="3867552">
                  <a:moveTo>
                    <a:pt x="395288" y="629232"/>
                  </a:moveTo>
                  <a:lnTo>
                    <a:pt x="361950" y="678488"/>
                  </a:lnTo>
                  <a:lnTo>
                    <a:pt x="395288" y="734105"/>
                  </a:lnTo>
                  <a:lnTo>
                    <a:pt x="450850" y="734105"/>
                  </a:lnTo>
                  <a:lnTo>
                    <a:pt x="484188" y="678488"/>
                  </a:lnTo>
                  <a:lnTo>
                    <a:pt x="450850" y="629232"/>
                  </a:lnTo>
                  <a:lnTo>
                    <a:pt x="395288" y="629232"/>
                  </a:lnTo>
                  <a:close/>
                </a:path>
                <a:path w="2047876" h="3867552">
                  <a:moveTo>
                    <a:pt x="395288" y="1598503"/>
                  </a:moveTo>
                  <a:lnTo>
                    <a:pt x="361950" y="1655707"/>
                  </a:lnTo>
                  <a:lnTo>
                    <a:pt x="395288" y="1703376"/>
                  </a:lnTo>
                  <a:lnTo>
                    <a:pt x="450850" y="1703376"/>
                  </a:lnTo>
                  <a:lnTo>
                    <a:pt x="484188" y="1655707"/>
                  </a:lnTo>
                  <a:lnTo>
                    <a:pt x="450850" y="1598503"/>
                  </a:lnTo>
                  <a:lnTo>
                    <a:pt x="395288" y="1598503"/>
                  </a:lnTo>
                  <a:close/>
                </a:path>
                <a:path w="2047876" h="3867552">
                  <a:moveTo>
                    <a:pt x="395288" y="1743099"/>
                  </a:moveTo>
                  <a:lnTo>
                    <a:pt x="361950" y="1792355"/>
                  </a:lnTo>
                  <a:lnTo>
                    <a:pt x="395288" y="1847972"/>
                  </a:lnTo>
                  <a:lnTo>
                    <a:pt x="450850" y="1847972"/>
                  </a:lnTo>
                  <a:lnTo>
                    <a:pt x="484188" y="1792355"/>
                  </a:lnTo>
                  <a:lnTo>
                    <a:pt x="450850" y="1743099"/>
                  </a:lnTo>
                  <a:lnTo>
                    <a:pt x="395288" y="1743099"/>
                  </a:lnTo>
                  <a:close/>
                </a:path>
                <a:path w="2047876" h="3867552">
                  <a:moveTo>
                    <a:pt x="395288" y="767472"/>
                  </a:moveTo>
                  <a:lnTo>
                    <a:pt x="361950" y="823089"/>
                  </a:lnTo>
                  <a:lnTo>
                    <a:pt x="395288" y="872345"/>
                  </a:lnTo>
                  <a:lnTo>
                    <a:pt x="450850" y="872345"/>
                  </a:lnTo>
                  <a:lnTo>
                    <a:pt x="484188" y="823089"/>
                  </a:lnTo>
                  <a:lnTo>
                    <a:pt x="450850" y="767472"/>
                  </a:lnTo>
                  <a:lnTo>
                    <a:pt x="395288" y="767472"/>
                  </a:lnTo>
                  <a:close/>
                </a:path>
                <a:path w="2047876" h="3867552">
                  <a:moveTo>
                    <a:pt x="395288" y="2017991"/>
                  </a:moveTo>
                  <a:lnTo>
                    <a:pt x="361950" y="2075195"/>
                  </a:lnTo>
                  <a:lnTo>
                    <a:pt x="395288" y="2122864"/>
                  </a:lnTo>
                  <a:lnTo>
                    <a:pt x="450850" y="2122864"/>
                  </a:lnTo>
                  <a:lnTo>
                    <a:pt x="484188" y="2075195"/>
                  </a:lnTo>
                  <a:lnTo>
                    <a:pt x="450850" y="2017991"/>
                  </a:lnTo>
                  <a:lnTo>
                    <a:pt x="395288" y="2017991"/>
                  </a:lnTo>
                  <a:close/>
                </a:path>
                <a:path w="2047876" h="3867552">
                  <a:moveTo>
                    <a:pt x="395288" y="2156231"/>
                  </a:moveTo>
                  <a:lnTo>
                    <a:pt x="361950" y="2211848"/>
                  </a:lnTo>
                  <a:lnTo>
                    <a:pt x="395288" y="2261104"/>
                  </a:lnTo>
                  <a:lnTo>
                    <a:pt x="450850" y="2261104"/>
                  </a:lnTo>
                  <a:lnTo>
                    <a:pt x="484188" y="2211848"/>
                  </a:lnTo>
                  <a:lnTo>
                    <a:pt x="450850" y="2156231"/>
                  </a:lnTo>
                  <a:lnTo>
                    <a:pt x="395288" y="2156231"/>
                  </a:lnTo>
                  <a:close/>
                </a:path>
                <a:path w="2047876" h="3867552">
                  <a:moveTo>
                    <a:pt x="395288" y="1881340"/>
                  </a:moveTo>
                  <a:lnTo>
                    <a:pt x="361950" y="1929009"/>
                  </a:lnTo>
                  <a:lnTo>
                    <a:pt x="395288" y="1986213"/>
                  </a:lnTo>
                  <a:lnTo>
                    <a:pt x="450850" y="1986213"/>
                  </a:lnTo>
                  <a:lnTo>
                    <a:pt x="484188" y="1929009"/>
                  </a:lnTo>
                  <a:lnTo>
                    <a:pt x="450850" y="1881340"/>
                  </a:lnTo>
                  <a:lnTo>
                    <a:pt x="395288" y="1881340"/>
                  </a:lnTo>
                  <a:close/>
                </a:path>
                <a:path w="2047876" h="3867552">
                  <a:moveTo>
                    <a:pt x="395288" y="1048719"/>
                  </a:moveTo>
                  <a:lnTo>
                    <a:pt x="361950" y="1097978"/>
                  </a:lnTo>
                  <a:lnTo>
                    <a:pt x="395288" y="1145648"/>
                  </a:lnTo>
                  <a:lnTo>
                    <a:pt x="450850" y="1145648"/>
                  </a:lnTo>
                  <a:lnTo>
                    <a:pt x="484188" y="1097978"/>
                  </a:lnTo>
                  <a:lnTo>
                    <a:pt x="450850" y="1048719"/>
                  </a:lnTo>
                  <a:lnTo>
                    <a:pt x="395288" y="1048719"/>
                  </a:lnTo>
                  <a:close/>
                </a:path>
                <a:path w="2047876" h="3867552">
                  <a:moveTo>
                    <a:pt x="395288" y="904123"/>
                  </a:moveTo>
                  <a:lnTo>
                    <a:pt x="361950" y="961327"/>
                  </a:lnTo>
                  <a:lnTo>
                    <a:pt x="395288" y="1008996"/>
                  </a:lnTo>
                  <a:lnTo>
                    <a:pt x="450850" y="1008996"/>
                  </a:lnTo>
                  <a:lnTo>
                    <a:pt x="484188" y="961327"/>
                  </a:lnTo>
                  <a:lnTo>
                    <a:pt x="450850" y="904123"/>
                  </a:lnTo>
                  <a:lnTo>
                    <a:pt x="395288" y="904123"/>
                  </a:lnTo>
                  <a:close/>
                </a:path>
                <a:path w="2047876" h="3867552">
                  <a:moveTo>
                    <a:pt x="395288" y="1323611"/>
                  </a:moveTo>
                  <a:lnTo>
                    <a:pt x="361950" y="1372867"/>
                  </a:lnTo>
                  <a:lnTo>
                    <a:pt x="395288" y="1428484"/>
                  </a:lnTo>
                  <a:lnTo>
                    <a:pt x="450850" y="1428484"/>
                  </a:lnTo>
                  <a:lnTo>
                    <a:pt x="484188" y="1372867"/>
                  </a:lnTo>
                  <a:lnTo>
                    <a:pt x="450850" y="1323611"/>
                  </a:lnTo>
                  <a:lnTo>
                    <a:pt x="395288" y="1323611"/>
                  </a:lnTo>
                  <a:close/>
                </a:path>
                <a:path w="2047876" h="3867552">
                  <a:moveTo>
                    <a:pt x="395288" y="1186960"/>
                  </a:moveTo>
                  <a:lnTo>
                    <a:pt x="361950" y="1234629"/>
                  </a:lnTo>
                  <a:lnTo>
                    <a:pt x="395288" y="1291833"/>
                  </a:lnTo>
                  <a:lnTo>
                    <a:pt x="450850" y="1291833"/>
                  </a:lnTo>
                  <a:lnTo>
                    <a:pt x="484188" y="1234629"/>
                  </a:lnTo>
                  <a:lnTo>
                    <a:pt x="450850" y="1186960"/>
                  </a:lnTo>
                  <a:lnTo>
                    <a:pt x="395288" y="1186960"/>
                  </a:lnTo>
                  <a:close/>
                </a:path>
                <a:path w="2047876" h="3867552">
                  <a:moveTo>
                    <a:pt x="395288" y="1461852"/>
                  </a:moveTo>
                  <a:lnTo>
                    <a:pt x="361950" y="1517469"/>
                  </a:lnTo>
                  <a:lnTo>
                    <a:pt x="395288" y="1566725"/>
                  </a:lnTo>
                  <a:lnTo>
                    <a:pt x="450850" y="1566725"/>
                  </a:lnTo>
                  <a:lnTo>
                    <a:pt x="484188" y="1517469"/>
                  </a:lnTo>
                  <a:lnTo>
                    <a:pt x="450850" y="1461852"/>
                  </a:lnTo>
                  <a:lnTo>
                    <a:pt x="395288" y="1461852"/>
                  </a:lnTo>
                  <a:close/>
                </a:path>
                <a:path w="2047876" h="3867552">
                  <a:moveTo>
                    <a:pt x="152399" y="1186960"/>
                  </a:moveTo>
                  <a:lnTo>
                    <a:pt x="120650" y="1234629"/>
                  </a:lnTo>
                  <a:lnTo>
                    <a:pt x="152399" y="1291833"/>
                  </a:lnTo>
                  <a:lnTo>
                    <a:pt x="209551" y="1291833"/>
                  </a:lnTo>
                  <a:lnTo>
                    <a:pt x="241300" y="1234629"/>
                  </a:lnTo>
                  <a:lnTo>
                    <a:pt x="209551" y="1186960"/>
                  </a:lnTo>
                  <a:lnTo>
                    <a:pt x="152399" y="1186960"/>
                  </a:lnTo>
                  <a:close/>
                </a:path>
                <a:path w="2047876" h="3867552">
                  <a:moveTo>
                    <a:pt x="31749" y="2091084"/>
                  </a:moveTo>
                  <a:lnTo>
                    <a:pt x="0" y="2138753"/>
                  </a:lnTo>
                  <a:lnTo>
                    <a:pt x="31749" y="2195957"/>
                  </a:lnTo>
                  <a:lnTo>
                    <a:pt x="96838" y="2195957"/>
                  </a:lnTo>
                  <a:lnTo>
                    <a:pt x="120650" y="2138753"/>
                  </a:lnTo>
                  <a:lnTo>
                    <a:pt x="96838" y="2091084"/>
                  </a:lnTo>
                  <a:lnTo>
                    <a:pt x="31749" y="2091084"/>
                  </a:lnTo>
                  <a:close/>
                </a:path>
                <a:path w="2047876" h="3867552">
                  <a:moveTo>
                    <a:pt x="152399" y="2017991"/>
                  </a:moveTo>
                  <a:lnTo>
                    <a:pt x="120650" y="2075195"/>
                  </a:lnTo>
                  <a:lnTo>
                    <a:pt x="152399" y="2122864"/>
                  </a:lnTo>
                  <a:lnTo>
                    <a:pt x="209551" y="2122864"/>
                  </a:lnTo>
                  <a:lnTo>
                    <a:pt x="241300" y="2075195"/>
                  </a:lnTo>
                  <a:lnTo>
                    <a:pt x="209551" y="2017991"/>
                  </a:lnTo>
                  <a:lnTo>
                    <a:pt x="152399" y="2017991"/>
                  </a:lnTo>
                  <a:close/>
                </a:path>
                <a:path w="2047876" h="3867552">
                  <a:moveTo>
                    <a:pt x="31749" y="144596"/>
                  </a:moveTo>
                  <a:lnTo>
                    <a:pt x="0" y="193854"/>
                  </a:lnTo>
                  <a:lnTo>
                    <a:pt x="31749" y="241524"/>
                  </a:lnTo>
                  <a:lnTo>
                    <a:pt x="96838" y="241524"/>
                  </a:lnTo>
                  <a:lnTo>
                    <a:pt x="120650" y="193854"/>
                  </a:lnTo>
                  <a:lnTo>
                    <a:pt x="96838" y="144596"/>
                  </a:lnTo>
                  <a:lnTo>
                    <a:pt x="31749" y="144596"/>
                  </a:lnTo>
                  <a:close/>
                </a:path>
                <a:path w="2047876" h="3867552">
                  <a:moveTo>
                    <a:pt x="31749" y="557728"/>
                  </a:moveTo>
                  <a:lnTo>
                    <a:pt x="0" y="613345"/>
                  </a:lnTo>
                  <a:lnTo>
                    <a:pt x="31749" y="662601"/>
                  </a:lnTo>
                  <a:lnTo>
                    <a:pt x="96838" y="662601"/>
                  </a:lnTo>
                  <a:lnTo>
                    <a:pt x="120650" y="613345"/>
                  </a:lnTo>
                  <a:lnTo>
                    <a:pt x="96838" y="557728"/>
                  </a:lnTo>
                  <a:lnTo>
                    <a:pt x="31749" y="557728"/>
                  </a:lnTo>
                  <a:close/>
                </a:path>
                <a:path w="2047876" h="3867552">
                  <a:moveTo>
                    <a:pt x="152399" y="1461852"/>
                  </a:moveTo>
                  <a:lnTo>
                    <a:pt x="120650" y="1517469"/>
                  </a:lnTo>
                  <a:lnTo>
                    <a:pt x="152399" y="1566725"/>
                  </a:lnTo>
                  <a:lnTo>
                    <a:pt x="209551" y="1566725"/>
                  </a:lnTo>
                  <a:lnTo>
                    <a:pt x="241300" y="1517469"/>
                  </a:lnTo>
                  <a:lnTo>
                    <a:pt x="209551" y="1461852"/>
                  </a:lnTo>
                  <a:lnTo>
                    <a:pt x="152399" y="1461852"/>
                  </a:lnTo>
                  <a:close/>
                </a:path>
                <a:path w="2047876" h="3867552">
                  <a:moveTo>
                    <a:pt x="152399" y="1881340"/>
                  </a:moveTo>
                  <a:lnTo>
                    <a:pt x="120650" y="1929009"/>
                  </a:lnTo>
                  <a:lnTo>
                    <a:pt x="152399" y="1986213"/>
                  </a:lnTo>
                  <a:lnTo>
                    <a:pt x="209551" y="1986213"/>
                  </a:lnTo>
                  <a:lnTo>
                    <a:pt x="241300" y="1929009"/>
                  </a:lnTo>
                  <a:lnTo>
                    <a:pt x="209551" y="1881340"/>
                  </a:lnTo>
                  <a:lnTo>
                    <a:pt x="152399" y="1881340"/>
                  </a:lnTo>
                  <a:close/>
                </a:path>
                <a:path w="2047876" h="3867552">
                  <a:moveTo>
                    <a:pt x="152399" y="1323611"/>
                  </a:moveTo>
                  <a:lnTo>
                    <a:pt x="120650" y="1372867"/>
                  </a:lnTo>
                  <a:lnTo>
                    <a:pt x="152399" y="1428484"/>
                  </a:lnTo>
                  <a:lnTo>
                    <a:pt x="209551" y="1428484"/>
                  </a:lnTo>
                  <a:lnTo>
                    <a:pt x="241300" y="1372867"/>
                  </a:lnTo>
                  <a:lnTo>
                    <a:pt x="209551" y="1323611"/>
                  </a:lnTo>
                  <a:lnTo>
                    <a:pt x="152399" y="1323611"/>
                  </a:lnTo>
                  <a:close/>
                </a:path>
                <a:path w="2047876" h="3867552">
                  <a:moveTo>
                    <a:pt x="152399" y="1598503"/>
                  </a:moveTo>
                  <a:lnTo>
                    <a:pt x="120650" y="1655707"/>
                  </a:lnTo>
                  <a:lnTo>
                    <a:pt x="152399" y="1703376"/>
                  </a:lnTo>
                  <a:lnTo>
                    <a:pt x="209551" y="1703376"/>
                  </a:lnTo>
                  <a:lnTo>
                    <a:pt x="241300" y="1655707"/>
                  </a:lnTo>
                  <a:lnTo>
                    <a:pt x="209551" y="1598503"/>
                  </a:lnTo>
                  <a:lnTo>
                    <a:pt x="152399" y="1598503"/>
                  </a:lnTo>
                  <a:close/>
                </a:path>
                <a:path w="2047876" h="3867552">
                  <a:moveTo>
                    <a:pt x="152399" y="1743099"/>
                  </a:moveTo>
                  <a:lnTo>
                    <a:pt x="120650" y="1792355"/>
                  </a:lnTo>
                  <a:lnTo>
                    <a:pt x="152399" y="1847972"/>
                  </a:lnTo>
                  <a:lnTo>
                    <a:pt x="209551" y="1847972"/>
                  </a:lnTo>
                  <a:lnTo>
                    <a:pt x="241300" y="1792355"/>
                  </a:lnTo>
                  <a:lnTo>
                    <a:pt x="209551" y="1743099"/>
                  </a:lnTo>
                  <a:lnTo>
                    <a:pt x="152399" y="1743099"/>
                  </a:lnTo>
                  <a:close/>
                </a:path>
                <a:path w="2047876" h="3867552">
                  <a:moveTo>
                    <a:pt x="152399" y="1048719"/>
                  </a:moveTo>
                  <a:lnTo>
                    <a:pt x="120650" y="1097978"/>
                  </a:lnTo>
                  <a:lnTo>
                    <a:pt x="152399" y="1145648"/>
                  </a:lnTo>
                  <a:lnTo>
                    <a:pt x="209551" y="1145648"/>
                  </a:lnTo>
                  <a:lnTo>
                    <a:pt x="241300" y="1097978"/>
                  </a:lnTo>
                  <a:lnTo>
                    <a:pt x="209551" y="1048719"/>
                  </a:lnTo>
                  <a:lnTo>
                    <a:pt x="152399" y="1048719"/>
                  </a:lnTo>
                  <a:close/>
                </a:path>
                <a:path w="2047876" h="3867552">
                  <a:moveTo>
                    <a:pt x="152399" y="2156231"/>
                  </a:moveTo>
                  <a:lnTo>
                    <a:pt x="120650" y="2211848"/>
                  </a:lnTo>
                  <a:lnTo>
                    <a:pt x="152399" y="2261104"/>
                  </a:lnTo>
                  <a:lnTo>
                    <a:pt x="209551" y="2261104"/>
                  </a:lnTo>
                  <a:lnTo>
                    <a:pt x="241300" y="2211848"/>
                  </a:lnTo>
                  <a:lnTo>
                    <a:pt x="209551" y="2156231"/>
                  </a:lnTo>
                  <a:lnTo>
                    <a:pt x="152399" y="2156231"/>
                  </a:lnTo>
                  <a:close/>
                </a:path>
                <a:path w="2047876" h="3867552">
                  <a:moveTo>
                    <a:pt x="274635" y="2365975"/>
                  </a:moveTo>
                  <a:lnTo>
                    <a:pt x="241300" y="2421592"/>
                  </a:lnTo>
                  <a:lnTo>
                    <a:pt x="274635" y="2470848"/>
                  </a:lnTo>
                  <a:lnTo>
                    <a:pt x="330201" y="2470848"/>
                  </a:lnTo>
                  <a:lnTo>
                    <a:pt x="361950" y="2421592"/>
                  </a:lnTo>
                  <a:lnTo>
                    <a:pt x="330201" y="2365975"/>
                  </a:lnTo>
                  <a:lnTo>
                    <a:pt x="274635" y="2365975"/>
                  </a:lnTo>
                  <a:close/>
                </a:path>
                <a:path w="2047876" h="3867552">
                  <a:moveTo>
                    <a:pt x="152399" y="346395"/>
                  </a:moveTo>
                  <a:lnTo>
                    <a:pt x="120650" y="403599"/>
                  </a:lnTo>
                  <a:lnTo>
                    <a:pt x="152399" y="451268"/>
                  </a:lnTo>
                  <a:lnTo>
                    <a:pt x="209551" y="451268"/>
                  </a:lnTo>
                  <a:lnTo>
                    <a:pt x="241300" y="403599"/>
                  </a:lnTo>
                  <a:lnTo>
                    <a:pt x="209551" y="346395"/>
                  </a:lnTo>
                  <a:lnTo>
                    <a:pt x="152399" y="346395"/>
                  </a:lnTo>
                  <a:close/>
                </a:path>
                <a:path w="2047876" h="3867552">
                  <a:moveTo>
                    <a:pt x="152399" y="492580"/>
                  </a:moveTo>
                  <a:lnTo>
                    <a:pt x="120650" y="540249"/>
                  </a:lnTo>
                  <a:lnTo>
                    <a:pt x="152399" y="597453"/>
                  </a:lnTo>
                  <a:lnTo>
                    <a:pt x="209551" y="597453"/>
                  </a:lnTo>
                  <a:lnTo>
                    <a:pt x="241300" y="540249"/>
                  </a:lnTo>
                  <a:lnTo>
                    <a:pt x="209551" y="492580"/>
                  </a:lnTo>
                  <a:lnTo>
                    <a:pt x="152399" y="492580"/>
                  </a:lnTo>
                  <a:close/>
                </a:path>
                <a:path w="2047876" h="3867552">
                  <a:moveTo>
                    <a:pt x="152399" y="629232"/>
                  </a:moveTo>
                  <a:lnTo>
                    <a:pt x="120650" y="678488"/>
                  </a:lnTo>
                  <a:lnTo>
                    <a:pt x="152399" y="734105"/>
                  </a:lnTo>
                  <a:lnTo>
                    <a:pt x="209551" y="734105"/>
                  </a:lnTo>
                  <a:lnTo>
                    <a:pt x="241300" y="678488"/>
                  </a:lnTo>
                  <a:lnTo>
                    <a:pt x="209551" y="629232"/>
                  </a:lnTo>
                  <a:lnTo>
                    <a:pt x="152399" y="629232"/>
                  </a:lnTo>
                  <a:close/>
                </a:path>
                <a:path w="2047876" h="3867552">
                  <a:moveTo>
                    <a:pt x="152399" y="904123"/>
                  </a:moveTo>
                  <a:lnTo>
                    <a:pt x="120650" y="961327"/>
                  </a:lnTo>
                  <a:lnTo>
                    <a:pt x="152399" y="1008996"/>
                  </a:lnTo>
                  <a:lnTo>
                    <a:pt x="209551" y="1008996"/>
                  </a:lnTo>
                  <a:lnTo>
                    <a:pt x="241300" y="961327"/>
                  </a:lnTo>
                  <a:lnTo>
                    <a:pt x="209551" y="904123"/>
                  </a:lnTo>
                  <a:lnTo>
                    <a:pt x="152399" y="904123"/>
                  </a:lnTo>
                  <a:close/>
                </a:path>
                <a:path w="2047876" h="3867552">
                  <a:moveTo>
                    <a:pt x="152399" y="767472"/>
                  </a:moveTo>
                  <a:lnTo>
                    <a:pt x="120650" y="823089"/>
                  </a:lnTo>
                  <a:lnTo>
                    <a:pt x="152399" y="872345"/>
                  </a:lnTo>
                  <a:lnTo>
                    <a:pt x="209551" y="872345"/>
                  </a:lnTo>
                  <a:lnTo>
                    <a:pt x="241300" y="823089"/>
                  </a:lnTo>
                  <a:lnTo>
                    <a:pt x="209551" y="767472"/>
                  </a:lnTo>
                  <a:lnTo>
                    <a:pt x="152399" y="767472"/>
                  </a:lnTo>
                  <a:close/>
                </a:path>
                <a:path w="2047876" h="3867552">
                  <a:moveTo>
                    <a:pt x="274635" y="2227735"/>
                  </a:moveTo>
                  <a:lnTo>
                    <a:pt x="241300" y="2276991"/>
                  </a:lnTo>
                  <a:lnTo>
                    <a:pt x="274635" y="2332608"/>
                  </a:lnTo>
                  <a:lnTo>
                    <a:pt x="330201" y="2332608"/>
                  </a:lnTo>
                  <a:lnTo>
                    <a:pt x="361950" y="2276991"/>
                  </a:lnTo>
                  <a:lnTo>
                    <a:pt x="330201" y="2227735"/>
                  </a:lnTo>
                  <a:lnTo>
                    <a:pt x="274635" y="2227735"/>
                  </a:lnTo>
                  <a:close/>
                </a:path>
                <a:path w="2047876" h="3867552">
                  <a:moveTo>
                    <a:pt x="274635" y="1808247"/>
                  </a:moveTo>
                  <a:lnTo>
                    <a:pt x="241300" y="1865451"/>
                  </a:lnTo>
                  <a:lnTo>
                    <a:pt x="274635" y="1913120"/>
                  </a:lnTo>
                  <a:lnTo>
                    <a:pt x="330201" y="1913120"/>
                  </a:lnTo>
                  <a:lnTo>
                    <a:pt x="361950" y="1865451"/>
                  </a:lnTo>
                  <a:lnTo>
                    <a:pt x="330201" y="1808247"/>
                  </a:lnTo>
                  <a:lnTo>
                    <a:pt x="274635" y="1808247"/>
                  </a:lnTo>
                  <a:close/>
                </a:path>
                <a:path w="2047876" h="3867552">
                  <a:moveTo>
                    <a:pt x="757236" y="0"/>
                  </a:moveTo>
                  <a:lnTo>
                    <a:pt x="725487" y="57204"/>
                  </a:lnTo>
                  <a:lnTo>
                    <a:pt x="757236" y="104873"/>
                  </a:lnTo>
                  <a:lnTo>
                    <a:pt x="814389" y="104873"/>
                  </a:lnTo>
                  <a:lnTo>
                    <a:pt x="846138" y="57204"/>
                  </a:lnTo>
                  <a:lnTo>
                    <a:pt x="814389" y="0"/>
                  </a:lnTo>
                  <a:lnTo>
                    <a:pt x="757236" y="0"/>
                  </a:lnTo>
                  <a:close/>
                </a:path>
                <a:path w="2047876" h="3867552">
                  <a:moveTo>
                    <a:pt x="879472" y="2712371"/>
                  </a:moveTo>
                  <a:lnTo>
                    <a:pt x="846137" y="2769575"/>
                  </a:lnTo>
                  <a:lnTo>
                    <a:pt x="879472" y="2817244"/>
                  </a:lnTo>
                  <a:lnTo>
                    <a:pt x="935039" y="2817244"/>
                  </a:lnTo>
                  <a:lnTo>
                    <a:pt x="966788" y="2769575"/>
                  </a:lnTo>
                  <a:lnTo>
                    <a:pt x="935039" y="2712371"/>
                  </a:lnTo>
                  <a:lnTo>
                    <a:pt x="879472" y="2712371"/>
                  </a:lnTo>
                  <a:close/>
                </a:path>
                <a:path w="2047876" h="3867552">
                  <a:moveTo>
                    <a:pt x="879472" y="2575719"/>
                  </a:moveTo>
                  <a:lnTo>
                    <a:pt x="846137" y="2631336"/>
                  </a:lnTo>
                  <a:lnTo>
                    <a:pt x="879472" y="2680592"/>
                  </a:lnTo>
                  <a:lnTo>
                    <a:pt x="935039" y="2680592"/>
                  </a:lnTo>
                  <a:lnTo>
                    <a:pt x="966788" y="2631336"/>
                  </a:lnTo>
                  <a:lnTo>
                    <a:pt x="935039" y="2575719"/>
                  </a:lnTo>
                  <a:lnTo>
                    <a:pt x="879472" y="2575719"/>
                  </a:lnTo>
                  <a:close/>
                </a:path>
                <a:path w="2047876" h="3867552">
                  <a:moveTo>
                    <a:pt x="757236" y="2365975"/>
                  </a:moveTo>
                  <a:lnTo>
                    <a:pt x="725487" y="2421592"/>
                  </a:lnTo>
                  <a:lnTo>
                    <a:pt x="757236" y="2470848"/>
                  </a:lnTo>
                  <a:lnTo>
                    <a:pt x="814389" y="2470848"/>
                  </a:lnTo>
                  <a:lnTo>
                    <a:pt x="846138" y="2421592"/>
                  </a:lnTo>
                  <a:lnTo>
                    <a:pt x="814389" y="2365975"/>
                  </a:lnTo>
                  <a:lnTo>
                    <a:pt x="757236" y="2365975"/>
                  </a:lnTo>
                  <a:close/>
                </a:path>
                <a:path w="2047876" h="3867552">
                  <a:moveTo>
                    <a:pt x="757236" y="282836"/>
                  </a:moveTo>
                  <a:lnTo>
                    <a:pt x="725487" y="330505"/>
                  </a:lnTo>
                  <a:lnTo>
                    <a:pt x="757236" y="387709"/>
                  </a:lnTo>
                  <a:lnTo>
                    <a:pt x="814389" y="387709"/>
                  </a:lnTo>
                  <a:lnTo>
                    <a:pt x="846138" y="330505"/>
                  </a:lnTo>
                  <a:lnTo>
                    <a:pt x="814389" y="282836"/>
                  </a:lnTo>
                  <a:lnTo>
                    <a:pt x="757236" y="282836"/>
                  </a:lnTo>
                  <a:close/>
                </a:path>
                <a:path w="2047876" h="3867552">
                  <a:moveTo>
                    <a:pt x="879472" y="2437479"/>
                  </a:moveTo>
                  <a:lnTo>
                    <a:pt x="846137" y="2486735"/>
                  </a:lnTo>
                  <a:lnTo>
                    <a:pt x="879472" y="2542352"/>
                  </a:lnTo>
                  <a:lnTo>
                    <a:pt x="935039" y="2542352"/>
                  </a:lnTo>
                  <a:lnTo>
                    <a:pt x="966788" y="2486735"/>
                  </a:lnTo>
                  <a:lnTo>
                    <a:pt x="935039" y="2437479"/>
                  </a:lnTo>
                  <a:lnTo>
                    <a:pt x="879472" y="2437479"/>
                  </a:lnTo>
                  <a:close/>
                </a:path>
                <a:path w="2047876" h="3867552">
                  <a:moveTo>
                    <a:pt x="879472" y="2156231"/>
                  </a:moveTo>
                  <a:lnTo>
                    <a:pt x="846137" y="2211848"/>
                  </a:lnTo>
                  <a:lnTo>
                    <a:pt x="879472" y="2261104"/>
                  </a:lnTo>
                  <a:lnTo>
                    <a:pt x="935039" y="2261104"/>
                  </a:lnTo>
                  <a:lnTo>
                    <a:pt x="966788" y="2211848"/>
                  </a:lnTo>
                  <a:lnTo>
                    <a:pt x="935039" y="2156231"/>
                  </a:lnTo>
                  <a:lnTo>
                    <a:pt x="879472" y="2156231"/>
                  </a:lnTo>
                  <a:close/>
                </a:path>
                <a:path w="2047876" h="3867552">
                  <a:moveTo>
                    <a:pt x="879472" y="492580"/>
                  </a:moveTo>
                  <a:lnTo>
                    <a:pt x="846137" y="540249"/>
                  </a:lnTo>
                  <a:lnTo>
                    <a:pt x="879472" y="597453"/>
                  </a:lnTo>
                  <a:lnTo>
                    <a:pt x="935039" y="597453"/>
                  </a:lnTo>
                  <a:lnTo>
                    <a:pt x="966788" y="540249"/>
                  </a:lnTo>
                  <a:lnTo>
                    <a:pt x="935039" y="492580"/>
                  </a:lnTo>
                  <a:lnTo>
                    <a:pt x="879472" y="492580"/>
                  </a:lnTo>
                  <a:close/>
                </a:path>
                <a:path w="2047876" h="3867552">
                  <a:moveTo>
                    <a:pt x="879472" y="346395"/>
                  </a:moveTo>
                  <a:lnTo>
                    <a:pt x="846137" y="403599"/>
                  </a:lnTo>
                  <a:lnTo>
                    <a:pt x="879472" y="451268"/>
                  </a:lnTo>
                  <a:lnTo>
                    <a:pt x="935039" y="451268"/>
                  </a:lnTo>
                  <a:lnTo>
                    <a:pt x="966788" y="403599"/>
                  </a:lnTo>
                  <a:lnTo>
                    <a:pt x="935039" y="346395"/>
                  </a:lnTo>
                  <a:lnTo>
                    <a:pt x="879472" y="346395"/>
                  </a:lnTo>
                  <a:close/>
                </a:path>
                <a:path w="2047876" h="3867552">
                  <a:moveTo>
                    <a:pt x="879472" y="629232"/>
                  </a:moveTo>
                  <a:lnTo>
                    <a:pt x="846137" y="678488"/>
                  </a:lnTo>
                  <a:lnTo>
                    <a:pt x="879472" y="734105"/>
                  </a:lnTo>
                  <a:lnTo>
                    <a:pt x="935039" y="734105"/>
                  </a:lnTo>
                  <a:lnTo>
                    <a:pt x="966788" y="678488"/>
                  </a:lnTo>
                  <a:lnTo>
                    <a:pt x="935039" y="629232"/>
                  </a:lnTo>
                  <a:lnTo>
                    <a:pt x="879472" y="629232"/>
                  </a:lnTo>
                  <a:close/>
                </a:path>
                <a:path w="2047876" h="3867552">
                  <a:moveTo>
                    <a:pt x="879472" y="2300828"/>
                  </a:moveTo>
                  <a:lnTo>
                    <a:pt x="846137" y="2350084"/>
                  </a:lnTo>
                  <a:lnTo>
                    <a:pt x="879472" y="2405701"/>
                  </a:lnTo>
                  <a:lnTo>
                    <a:pt x="935039" y="2405701"/>
                  </a:lnTo>
                  <a:lnTo>
                    <a:pt x="966788" y="2350084"/>
                  </a:lnTo>
                  <a:lnTo>
                    <a:pt x="935039" y="2300828"/>
                  </a:lnTo>
                  <a:lnTo>
                    <a:pt x="879472" y="2300828"/>
                  </a:lnTo>
                  <a:close/>
                </a:path>
                <a:path w="2047876" h="3867552">
                  <a:moveTo>
                    <a:pt x="879472" y="1598503"/>
                  </a:moveTo>
                  <a:lnTo>
                    <a:pt x="846137" y="1655707"/>
                  </a:lnTo>
                  <a:lnTo>
                    <a:pt x="879472" y="1703376"/>
                  </a:lnTo>
                  <a:lnTo>
                    <a:pt x="935039" y="1703376"/>
                  </a:lnTo>
                  <a:lnTo>
                    <a:pt x="966788" y="1655707"/>
                  </a:lnTo>
                  <a:lnTo>
                    <a:pt x="935039" y="1598503"/>
                  </a:lnTo>
                  <a:lnTo>
                    <a:pt x="879472" y="1598503"/>
                  </a:lnTo>
                  <a:close/>
                </a:path>
                <a:path w="2047876" h="3867552">
                  <a:moveTo>
                    <a:pt x="879472" y="1881340"/>
                  </a:moveTo>
                  <a:lnTo>
                    <a:pt x="846137" y="1929009"/>
                  </a:lnTo>
                  <a:lnTo>
                    <a:pt x="879472" y="1986213"/>
                  </a:lnTo>
                  <a:lnTo>
                    <a:pt x="935039" y="1986213"/>
                  </a:lnTo>
                  <a:lnTo>
                    <a:pt x="966788" y="1929009"/>
                  </a:lnTo>
                  <a:lnTo>
                    <a:pt x="935039" y="1881340"/>
                  </a:lnTo>
                  <a:lnTo>
                    <a:pt x="879472" y="1881340"/>
                  </a:lnTo>
                  <a:close/>
                </a:path>
                <a:path w="2047876" h="3867552">
                  <a:moveTo>
                    <a:pt x="879472" y="1743099"/>
                  </a:moveTo>
                  <a:lnTo>
                    <a:pt x="846137" y="1792355"/>
                  </a:lnTo>
                  <a:lnTo>
                    <a:pt x="879472" y="1847972"/>
                  </a:lnTo>
                  <a:lnTo>
                    <a:pt x="935039" y="1847972"/>
                  </a:lnTo>
                  <a:lnTo>
                    <a:pt x="966788" y="1792355"/>
                  </a:lnTo>
                  <a:lnTo>
                    <a:pt x="935039" y="1743099"/>
                  </a:lnTo>
                  <a:lnTo>
                    <a:pt x="879472" y="1743099"/>
                  </a:lnTo>
                  <a:close/>
                </a:path>
                <a:path w="2047876" h="3867552">
                  <a:moveTo>
                    <a:pt x="879472" y="2017991"/>
                  </a:moveTo>
                  <a:lnTo>
                    <a:pt x="846137" y="2075195"/>
                  </a:lnTo>
                  <a:lnTo>
                    <a:pt x="879472" y="2122864"/>
                  </a:lnTo>
                  <a:lnTo>
                    <a:pt x="935039" y="2122864"/>
                  </a:lnTo>
                  <a:lnTo>
                    <a:pt x="966788" y="2075195"/>
                  </a:lnTo>
                  <a:lnTo>
                    <a:pt x="935039" y="2017991"/>
                  </a:lnTo>
                  <a:lnTo>
                    <a:pt x="879472" y="2017991"/>
                  </a:lnTo>
                  <a:close/>
                </a:path>
                <a:path w="2047876" h="3867552">
                  <a:moveTo>
                    <a:pt x="879472" y="904123"/>
                  </a:moveTo>
                  <a:lnTo>
                    <a:pt x="846137" y="961327"/>
                  </a:lnTo>
                  <a:lnTo>
                    <a:pt x="879472" y="1008996"/>
                  </a:lnTo>
                  <a:lnTo>
                    <a:pt x="935039" y="1008996"/>
                  </a:lnTo>
                  <a:lnTo>
                    <a:pt x="966788" y="961327"/>
                  </a:lnTo>
                  <a:lnTo>
                    <a:pt x="935039" y="904123"/>
                  </a:lnTo>
                  <a:lnTo>
                    <a:pt x="879472" y="904123"/>
                  </a:lnTo>
                  <a:close/>
                </a:path>
                <a:path w="2047876" h="3867552">
                  <a:moveTo>
                    <a:pt x="879472" y="1461852"/>
                  </a:moveTo>
                  <a:lnTo>
                    <a:pt x="846137" y="1517469"/>
                  </a:lnTo>
                  <a:lnTo>
                    <a:pt x="879472" y="1566725"/>
                  </a:lnTo>
                  <a:lnTo>
                    <a:pt x="935039" y="1566725"/>
                  </a:lnTo>
                  <a:lnTo>
                    <a:pt x="966788" y="1517469"/>
                  </a:lnTo>
                  <a:lnTo>
                    <a:pt x="935039" y="1461852"/>
                  </a:lnTo>
                  <a:lnTo>
                    <a:pt x="879472" y="1461852"/>
                  </a:lnTo>
                  <a:close/>
                </a:path>
                <a:path w="2047876" h="3867552">
                  <a:moveTo>
                    <a:pt x="879472" y="1048719"/>
                  </a:moveTo>
                  <a:lnTo>
                    <a:pt x="846137" y="1097978"/>
                  </a:lnTo>
                  <a:lnTo>
                    <a:pt x="879472" y="1145648"/>
                  </a:lnTo>
                  <a:lnTo>
                    <a:pt x="935039" y="1145648"/>
                  </a:lnTo>
                  <a:lnTo>
                    <a:pt x="966788" y="1097978"/>
                  </a:lnTo>
                  <a:lnTo>
                    <a:pt x="935039" y="1048719"/>
                  </a:lnTo>
                  <a:lnTo>
                    <a:pt x="879472" y="1048719"/>
                  </a:lnTo>
                  <a:close/>
                </a:path>
                <a:path w="2047876" h="3867552">
                  <a:moveTo>
                    <a:pt x="879472" y="767472"/>
                  </a:moveTo>
                  <a:lnTo>
                    <a:pt x="846137" y="823089"/>
                  </a:lnTo>
                  <a:lnTo>
                    <a:pt x="879472" y="872345"/>
                  </a:lnTo>
                  <a:lnTo>
                    <a:pt x="935039" y="872345"/>
                  </a:lnTo>
                  <a:lnTo>
                    <a:pt x="966788" y="823089"/>
                  </a:lnTo>
                  <a:lnTo>
                    <a:pt x="935039" y="767472"/>
                  </a:lnTo>
                  <a:lnTo>
                    <a:pt x="879472" y="767472"/>
                  </a:lnTo>
                  <a:close/>
                </a:path>
                <a:path w="2047876" h="3867552">
                  <a:moveTo>
                    <a:pt x="879472" y="1186960"/>
                  </a:moveTo>
                  <a:lnTo>
                    <a:pt x="846137" y="1234629"/>
                  </a:lnTo>
                  <a:lnTo>
                    <a:pt x="879472" y="1291833"/>
                  </a:lnTo>
                  <a:lnTo>
                    <a:pt x="935039" y="1291833"/>
                  </a:lnTo>
                  <a:lnTo>
                    <a:pt x="966788" y="1234629"/>
                  </a:lnTo>
                  <a:lnTo>
                    <a:pt x="935039" y="1186960"/>
                  </a:lnTo>
                  <a:lnTo>
                    <a:pt x="879472" y="1186960"/>
                  </a:lnTo>
                  <a:close/>
                </a:path>
                <a:path w="2047876" h="3867552">
                  <a:moveTo>
                    <a:pt x="879472" y="1323611"/>
                  </a:moveTo>
                  <a:lnTo>
                    <a:pt x="846137" y="1372867"/>
                  </a:lnTo>
                  <a:lnTo>
                    <a:pt x="879472" y="1428484"/>
                  </a:lnTo>
                  <a:lnTo>
                    <a:pt x="935039" y="1428484"/>
                  </a:lnTo>
                  <a:lnTo>
                    <a:pt x="966788" y="1372867"/>
                  </a:lnTo>
                  <a:lnTo>
                    <a:pt x="935039" y="1323611"/>
                  </a:lnTo>
                  <a:lnTo>
                    <a:pt x="879472" y="1323611"/>
                  </a:lnTo>
                  <a:close/>
                </a:path>
                <a:path w="2047876" h="3867552">
                  <a:moveTo>
                    <a:pt x="992185" y="694379"/>
                  </a:moveTo>
                  <a:lnTo>
                    <a:pt x="966787" y="749996"/>
                  </a:lnTo>
                  <a:lnTo>
                    <a:pt x="992185" y="799252"/>
                  </a:lnTo>
                  <a:lnTo>
                    <a:pt x="1055687" y="799252"/>
                  </a:lnTo>
                  <a:lnTo>
                    <a:pt x="1089025" y="749996"/>
                  </a:lnTo>
                  <a:lnTo>
                    <a:pt x="1055687" y="694379"/>
                  </a:lnTo>
                  <a:lnTo>
                    <a:pt x="992185" y="694379"/>
                  </a:lnTo>
                  <a:close/>
                </a:path>
                <a:path w="2047876" h="3867552">
                  <a:moveTo>
                    <a:pt x="992185" y="1671596"/>
                  </a:moveTo>
                  <a:lnTo>
                    <a:pt x="966787" y="1727213"/>
                  </a:lnTo>
                  <a:lnTo>
                    <a:pt x="992185" y="1776469"/>
                  </a:lnTo>
                  <a:lnTo>
                    <a:pt x="1055687" y="1776469"/>
                  </a:lnTo>
                  <a:lnTo>
                    <a:pt x="1089025" y="1727213"/>
                  </a:lnTo>
                  <a:lnTo>
                    <a:pt x="1055687" y="1671596"/>
                  </a:lnTo>
                  <a:lnTo>
                    <a:pt x="992185" y="1671596"/>
                  </a:lnTo>
                  <a:close/>
                </a:path>
                <a:path w="2047876" h="3867552">
                  <a:moveTo>
                    <a:pt x="992185" y="2510572"/>
                  </a:moveTo>
                  <a:lnTo>
                    <a:pt x="966787" y="2559830"/>
                  </a:lnTo>
                  <a:lnTo>
                    <a:pt x="992185" y="2607500"/>
                  </a:lnTo>
                  <a:lnTo>
                    <a:pt x="1055687" y="2607500"/>
                  </a:lnTo>
                  <a:lnTo>
                    <a:pt x="1089025" y="2559830"/>
                  </a:lnTo>
                  <a:lnTo>
                    <a:pt x="1055687" y="2510572"/>
                  </a:lnTo>
                  <a:lnTo>
                    <a:pt x="992185" y="2510572"/>
                  </a:lnTo>
                  <a:close/>
                </a:path>
                <a:path w="2047876" h="3867552">
                  <a:moveTo>
                    <a:pt x="879472" y="209744"/>
                  </a:moveTo>
                  <a:lnTo>
                    <a:pt x="846137" y="266948"/>
                  </a:lnTo>
                  <a:lnTo>
                    <a:pt x="879472" y="314617"/>
                  </a:lnTo>
                  <a:lnTo>
                    <a:pt x="935039" y="314617"/>
                  </a:lnTo>
                  <a:lnTo>
                    <a:pt x="966788" y="266948"/>
                  </a:lnTo>
                  <a:lnTo>
                    <a:pt x="935039" y="209744"/>
                  </a:lnTo>
                  <a:lnTo>
                    <a:pt x="879472" y="209744"/>
                  </a:lnTo>
                  <a:close/>
                </a:path>
                <a:path w="2047876" h="3867552">
                  <a:moveTo>
                    <a:pt x="992185" y="2365975"/>
                  </a:moveTo>
                  <a:lnTo>
                    <a:pt x="966787" y="2421592"/>
                  </a:lnTo>
                  <a:lnTo>
                    <a:pt x="992185" y="2470848"/>
                  </a:lnTo>
                  <a:lnTo>
                    <a:pt x="1055687" y="2470848"/>
                  </a:lnTo>
                  <a:lnTo>
                    <a:pt x="1089025" y="2421592"/>
                  </a:lnTo>
                  <a:lnTo>
                    <a:pt x="1055687" y="2365975"/>
                  </a:lnTo>
                  <a:lnTo>
                    <a:pt x="992185" y="2365975"/>
                  </a:lnTo>
                  <a:close/>
                </a:path>
                <a:path w="2047876" h="3867552">
                  <a:moveTo>
                    <a:pt x="992185" y="1808247"/>
                  </a:moveTo>
                  <a:lnTo>
                    <a:pt x="966787" y="1865451"/>
                  </a:lnTo>
                  <a:lnTo>
                    <a:pt x="992185" y="1913120"/>
                  </a:lnTo>
                  <a:lnTo>
                    <a:pt x="1055687" y="1913120"/>
                  </a:lnTo>
                  <a:lnTo>
                    <a:pt x="1089025" y="1865451"/>
                  </a:lnTo>
                  <a:lnTo>
                    <a:pt x="1055687" y="1808247"/>
                  </a:lnTo>
                  <a:lnTo>
                    <a:pt x="992185" y="1808247"/>
                  </a:lnTo>
                  <a:close/>
                </a:path>
                <a:path w="2047876" h="3867552">
                  <a:moveTo>
                    <a:pt x="992185" y="1954432"/>
                  </a:moveTo>
                  <a:lnTo>
                    <a:pt x="966787" y="2002102"/>
                  </a:lnTo>
                  <a:lnTo>
                    <a:pt x="992185" y="2051360"/>
                  </a:lnTo>
                  <a:lnTo>
                    <a:pt x="1055687" y="2051360"/>
                  </a:lnTo>
                  <a:lnTo>
                    <a:pt x="1089025" y="2002102"/>
                  </a:lnTo>
                  <a:lnTo>
                    <a:pt x="1055687" y="1954432"/>
                  </a:lnTo>
                  <a:lnTo>
                    <a:pt x="992185" y="1954432"/>
                  </a:lnTo>
                  <a:close/>
                </a:path>
                <a:path w="2047876" h="3867552">
                  <a:moveTo>
                    <a:pt x="992185" y="2227735"/>
                  </a:moveTo>
                  <a:lnTo>
                    <a:pt x="966787" y="2276991"/>
                  </a:lnTo>
                  <a:lnTo>
                    <a:pt x="992185" y="2332608"/>
                  </a:lnTo>
                  <a:lnTo>
                    <a:pt x="1055687" y="2332608"/>
                  </a:lnTo>
                  <a:lnTo>
                    <a:pt x="1089025" y="2276991"/>
                  </a:lnTo>
                  <a:lnTo>
                    <a:pt x="1055687" y="2227735"/>
                  </a:lnTo>
                  <a:lnTo>
                    <a:pt x="992185" y="2227735"/>
                  </a:lnTo>
                  <a:close/>
                </a:path>
                <a:path w="2047876" h="3867552">
                  <a:moveTo>
                    <a:pt x="992185" y="2091084"/>
                  </a:moveTo>
                  <a:lnTo>
                    <a:pt x="966787" y="2138753"/>
                  </a:lnTo>
                  <a:lnTo>
                    <a:pt x="992185" y="2195957"/>
                  </a:lnTo>
                  <a:lnTo>
                    <a:pt x="1055687" y="2195957"/>
                  </a:lnTo>
                  <a:lnTo>
                    <a:pt x="1089025" y="2138753"/>
                  </a:lnTo>
                  <a:lnTo>
                    <a:pt x="1055687" y="2091084"/>
                  </a:lnTo>
                  <a:lnTo>
                    <a:pt x="992185" y="2091084"/>
                  </a:lnTo>
                  <a:close/>
                </a:path>
                <a:path w="2047876" h="3867552">
                  <a:moveTo>
                    <a:pt x="879472" y="2858556"/>
                  </a:moveTo>
                  <a:lnTo>
                    <a:pt x="846137" y="2906226"/>
                  </a:lnTo>
                  <a:lnTo>
                    <a:pt x="879472" y="2955484"/>
                  </a:lnTo>
                  <a:lnTo>
                    <a:pt x="935039" y="2955484"/>
                  </a:lnTo>
                  <a:lnTo>
                    <a:pt x="966788" y="2906226"/>
                  </a:lnTo>
                  <a:lnTo>
                    <a:pt x="935039" y="2858556"/>
                  </a:lnTo>
                  <a:lnTo>
                    <a:pt x="879472" y="2858556"/>
                  </a:lnTo>
                  <a:close/>
                </a:path>
                <a:path w="2047876" h="3867552">
                  <a:moveTo>
                    <a:pt x="992185" y="1113867"/>
                  </a:moveTo>
                  <a:lnTo>
                    <a:pt x="966787" y="1171071"/>
                  </a:lnTo>
                  <a:lnTo>
                    <a:pt x="992185" y="1218740"/>
                  </a:lnTo>
                  <a:lnTo>
                    <a:pt x="1055687" y="1218740"/>
                  </a:lnTo>
                  <a:lnTo>
                    <a:pt x="1089025" y="1171071"/>
                  </a:lnTo>
                  <a:lnTo>
                    <a:pt x="1055687" y="1113867"/>
                  </a:lnTo>
                  <a:lnTo>
                    <a:pt x="992185" y="1113867"/>
                  </a:lnTo>
                  <a:close/>
                </a:path>
                <a:path w="2047876" h="3867552">
                  <a:moveTo>
                    <a:pt x="992185" y="977216"/>
                  </a:moveTo>
                  <a:lnTo>
                    <a:pt x="966787" y="1024885"/>
                  </a:lnTo>
                  <a:lnTo>
                    <a:pt x="992185" y="1082089"/>
                  </a:lnTo>
                  <a:lnTo>
                    <a:pt x="1055687" y="1082089"/>
                  </a:lnTo>
                  <a:lnTo>
                    <a:pt x="1089025" y="1024885"/>
                  </a:lnTo>
                  <a:lnTo>
                    <a:pt x="1055687" y="977216"/>
                  </a:lnTo>
                  <a:lnTo>
                    <a:pt x="992185" y="977216"/>
                  </a:lnTo>
                  <a:close/>
                </a:path>
                <a:path w="2047876" h="3867552">
                  <a:moveTo>
                    <a:pt x="992185" y="1252108"/>
                  </a:moveTo>
                  <a:lnTo>
                    <a:pt x="966787" y="1307725"/>
                  </a:lnTo>
                  <a:lnTo>
                    <a:pt x="992185" y="1356981"/>
                  </a:lnTo>
                  <a:lnTo>
                    <a:pt x="1055687" y="1356981"/>
                  </a:lnTo>
                  <a:lnTo>
                    <a:pt x="1089025" y="1307725"/>
                  </a:lnTo>
                  <a:lnTo>
                    <a:pt x="1055687" y="1252108"/>
                  </a:lnTo>
                  <a:lnTo>
                    <a:pt x="992185" y="1252108"/>
                  </a:lnTo>
                  <a:close/>
                </a:path>
                <a:path w="2047876" h="3867552">
                  <a:moveTo>
                    <a:pt x="992185" y="1396704"/>
                  </a:moveTo>
                  <a:lnTo>
                    <a:pt x="966787" y="1444373"/>
                  </a:lnTo>
                  <a:lnTo>
                    <a:pt x="992185" y="1501577"/>
                  </a:lnTo>
                  <a:lnTo>
                    <a:pt x="1055687" y="1501577"/>
                  </a:lnTo>
                  <a:lnTo>
                    <a:pt x="1089025" y="1444373"/>
                  </a:lnTo>
                  <a:lnTo>
                    <a:pt x="1055687" y="1396704"/>
                  </a:lnTo>
                  <a:lnTo>
                    <a:pt x="992185" y="1396704"/>
                  </a:lnTo>
                  <a:close/>
                </a:path>
                <a:path w="2047876" h="3867552">
                  <a:moveTo>
                    <a:pt x="992185" y="838976"/>
                  </a:moveTo>
                  <a:lnTo>
                    <a:pt x="966787" y="888232"/>
                  </a:lnTo>
                  <a:lnTo>
                    <a:pt x="992185" y="943849"/>
                  </a:lnTo>
                  <a:lnTo>
                    <a:pt x="1055687" y="943849"/>
                  </a:lnTo>
                  <a:lnTo>
                    <a:pt x="1089025" y="888232"/>
                  </a:lnTo>
                  <a:lnTo>
                    <a:pt x="1055687" y="838976"/>
                  </a:lnTo>
                  <a:lnTo>
                    <a:pt x="992185" y="838976"/>
                  </a:lnTo>
                  <a:close/>
                </a:path>
                <a:path w="2047876" h="3867552">
                  <a:moveTo>
                    <a:pt x="992185" y="282836"/>
                  </a:moveTo>
                  <a:lnTo>
                    <a:pt x="966787" y="330505"/>
                  </a:lnTo>
                  <a:lnTo>
                    <a:pt x="992185" y="387709"/>
                  </a:lnTo>
                  <a:lnTo>
                    <a:pt x="1055687" y="387709"/>
                  </a:lnTo>
                  <a:lnTo>
                    <a:pt x="1089025" y="330505"/>
                  </a:lnTo>
                  <a:lnTo>
                    <a:pt x="1055687" y="282836"/>
                  </a:lnTo>
                  <a:lnTo>
                    <a:pt x="992185" y="282836"/>
                  </a:lnTo>
                  <a:close/>
                </a:path>
                <a:path w="2047876" h="3867552">
                  <a:moveTo>
                    <a:pt x="992185" y="1533355"/>
                  </a:moveTo>
                  <a:lnTo>
                    <a:pt x="966787" y="1582611"/>
                  </a:lnTo>
                  <a:lnTo>
                    <a:pt x="992185" y="1638228"/>
                  </a:lnTo>
                  <a:lnTo>
                    <a:pt x="1055687" y="1638228"/>
                  </a:lnTo>
                  <a:lnTo>
                    <a:pt x="1089025" y="1582611"/>
                  </a:lnTo>
                  <a:lnTo>
                    <a:pt x="1055687" y="1533355"/>
                  </a:lnTo>
                  <a:lnTo>
                    <a:pt x="992185" y="1533355"/>
                  </a:lnTo>
                  <a:close/>
                </a:path>
                <a:path w="2047876" h="3867552">
                  <a:moveTo>
                    <a:pt x="992185" y="419488"/>
                  </a:moveTo>
                  <a:lnTo>
                    <a:pt x="966787" y="468744"/>
                  </a:lnTo>
                  <a:lnTo>
                    <a:pt x="992185" y="524361"/>
                  </a:lnTo>
                  <a:lnTo>
                    <a:pt x="1055687" y="524361"/>
                  </a:lnTo>
                  <a:lnTo>
                    <a:pt x="1089025" y="468744"/>
                  </a:lnTo>
                  <a:lnTo>
                    <a:pt x="1055687" y="419488"/>
                  </a:lnTo>
                  <a:lnTo>
                    <a:pt x="992185" y="419488"/>
                  </a:lnTo>
                  <a:close/>
                </a:path>
                <a:path w="2047876" h="3867552">
                  <a:moveTo>
                    <a:pt x="992185" y="557728"/>
                  </a:moveTo>
                  <a:lnTo>
                    <a:pt x="966787" y="613345"/>
                  </a:lnTo>
                  <a:lnTo>
                    <a:pt x="992185" y="662601"/>
                  </a:lnTo>
                  <a:lnTo>
                    <a:pt x="1055687" y="662601"/>
                  </a:lnTo>
                  <a:lnTo>
                    <a:pt x="1089025" y="613345"/>
                  </a:lnTo>
                  <a:lnTo>
                    <a:pt x="1055687" y="557728"/>
                  </a:lnTo>
                  <a:lnTo>
                    <a:pt x="992185" y="557728"/>
                  </a:lnTo>
                  <a:close/>
                </a:path>
                <a:path w="2047876" h="3867552">
                  <a:moveTo>
                    <a:pt x="515936" y="1808247"/>
                  </a:moveTo>
                  <a:lnTo>
                    <a:pt x="484187" y="1865451"/>
                  </a:lnTo>
                  <a:lnTo>
                    <a:pt x="515936" y="1913120"/>
                  </a:lnTo>
                  <a:lnTo>
                    <a:pt x="573089" y="1913120"/>
                  </a:lnTo>
                  <a:lnTo>
                    <a:pt x="604838" y="1865451"/>
                  </a:lnTo>
                  <a:lnTo>
                    <a:pt x="573089" y="1808247"/>
                  </a:lnTo>
                  <a:lnTo>
                    <a:pt x="515936" y="1808247"/>
                  </a:lnTo>
                  <a:close/>
                </a:path>
                <a:path w="2047876" h="3867552">
                  <a:moveTo>
                    <a:pt x="636586" y="1881340"/>
                  </a:moveTo>
                  <a:lnTo>
                    <a:pt x="604837" y="1929009"/>
                  </a:lnTo>
                  <a:lnTo>
                    <a:pt x="636586" y="1986213"/>
                  </a:lnTo>
                  <a:lnTo>
                    <a:pt x="693739" y="1986213"/>
                  </a:lnTo>
                  <a:lnTo>
                    <a:pt x="725488" y="1929009"/>
                  </a:lnTo>
                  <a:lnTo>
                    <a:pt x="693739" y="1881340"/>
                  </a:lnTo>
                  <a:lnTo>
                    <a:pt x="636586" y="1881340"/>
                  </a:lnTo>
                  <a:close/>
                </a:path>
                <a:path w="2047876" h="3867552">
                  <a:moveTo>
                    <a:pt x="636586" y="2017991"/>
                  </a:moveTo>
                  <a:lnTo>
                    <a:pt x="604837" y="2075195"/>
                  </a:lnTo>
                  <a:lnTo>
                    <a:pt x="636586" y="2122864"/>
                  </a:lnTo>
                  <a:lnTo>
                    <a:pt x="693739" y="2122864"/>
                  </a:lnTo>
                  <a:lnTo>
                    <a:pt x="725488" y="2075195"/>
                  </a:lnTo>
                  <a:lnTo>
                    <a:pt x="693739" y="2017991"/>
                  </a:lnTo>
                  <a:lnTo>
                    <a:pt x="636586" y="2017991"/>
                  </a:lnTo>
                  <a:close/>
                </a:path>
                <a:path w="2047876" h="3867552">
                  <a:moveTo>
                    <a:pt x="636586" y="1743099"/>
                  </a:moveTo>
                  <a:lnTo>
                    <a:pt x="604837" y="1792355"/>
                  </a:lnTo>
                  <a:lnTo>
                    <a:pt x="636586" y="1847972"/>
                  </a:lnTo>
                  <a:lnTo>
                    <a:pt x="693739" y="1847972"/>
                  </a:lnTo>
                  <a:lnTo>
                    <a:pt x="725488" y="1792355"/>
                  </a:lnTo>
                  <a:lnTo>
                    <a:pt x="693739" y="1743099"/>
                  </a:lnTo>
                  <a:lnTo>
                    <a:pt x="636586" y="1743099"/>
                  </a:lnTo>
                  <a:close/>
                </a:path>
                <a:path w="2047876" h="3867552">
                  <a:moveTo>
                    <a:pt x="636586" y="1323611"/>
                  </a:moveTo>
                  <a:lnTo>
                    <a:pt x="604837" y="1372867"/>
                  </a:lnTo>
                  <a:lnTo>
                    <a:pt x="636586" y="1428484"/>
                  </a:lnTo>
                  <a:lnTo>
                    <a:pt x="693739" y="1428484"/>
                  </a:lnTo>
                  <a:lnTo>
                    <a:pt x="725488" y="1372867"/>
                  </a:lnTo>
                  <a:lnTo>
                    <a:pt x="693739" y="1323611"/>
                  </a:lnTo>
                  <a:lnTo>
                    <a:pt x="636586" y="1323611"/>
                  </a:lnTo>
                  <a:close/>
                </a:path>
                <a:path w="2047876" h="3867552">
                  <a:moveTo>
                    <a:pt x="636586" y="1186960"/>
                  </a:moveTo>
                  <a:lnTo>
                    <a:pt x="604837" y="1234629"/>
                  </a:lnTo>
                  <a:lnTo>
                    <a:pt x="636586" y="1291833"/>
                  </a:lnTo>
                  <a:lnTo>
                    <a:pt x="693739" y="1291833"/>
                  </a:lnTo>
                  <a:lnTo>
                    <a:pt x="725488" y="1234629"/>
                  </a:lnTo>
                  <a:lnTo>
                    <a:pt x="693739" y="1186960"/>
                  </a:lnTo>
                  <a:lnTo>
                    <a:pt x="636586" y="1186960"/>
                  </a:lnTo>
                  <a:close/>
                </a:path>
                <a:path w="2047876" h="3867552">
                  <a:moveTo>
                    <a:pt x="636586" y="1048719"/>
                  </a:moveTo>
                  <a:lnTo>
                    <a:pt x="604837" y="1097978"/>
                  </a:lnTo>
                  <a:lnTo>
                    <a:pt x="636586" y="1145648"/>
                  </a:lnTo>
                  <a:lnTo>
                    <a:pt x="693739" y="1145648"/>
                  </a:lnTo>
                  <a:lnTo>
                    <a:pt x="725488" y="1097978"/>
                  </a:lnTo>
                  <a:lnTo>
                    <a:pt x="693739" y="1048719"/>
                  </a:lnTo>
                  <a:lnTo>
                    <a:pt x="636586" y="1048719"/>
                  </a:lnTo>
                  <a:close/>
                </a:path>
                <a:path w="2047876" h="3867552">
                  <a:moveTo>
                    <a:pt x="636586" y="1598503"/>
                  </a:moveTo>
                  <a:lnTo>
                    <a:pt x="604837" y="1655707"/>
                  </a:lnTo>
                  <a:lnTo>
                    <a:pt x="636586" y="1703376"/>
                  </a:lnTo>
                  <a:lnTo>
                    <a:pt x="693739" y="1703376"/>
                  </a:lnTo>
                  <a:lnTo>
                    <a:pt x="725488" y="1655707"/>
                  </a:lnTo>
                  <a:lnTo>
                    <a:pt x="693739" y="1598503"/>
                  </a:lnTo>
                  <a:lnTo>
                    <a:pt x="636586" y="1598503"/>
                  </a:lnTo>
                  <a:close/>
                </a:path>
                <a:path w="2047876" h="3867552">
                  <a:moveTo>
                    <a:pt x="636586" y="1461852"/>
                  </a:moveTo>
                  <a:lnTo>
                    <a:pt x="604837" y="1517469"/>
                  </a:lnTo>
                  <a:lnTo>
                    <a:pt x="636586" y="1566725"/>
                  </a:lnTo>
                  <a:lnTo>
                    <a:pt x="693739" y="1566725"/>
                  </a:lnTo>
                  <a:lnTo>
                    <a:pt x="725488" y="1517469"/>
                  </a:lnTo>
                  <a:lnTo>
                    <a:pt x="693739" y="1461852"/>
                  </a:lnTo>
                  <a:lnTo>
                    <a:pt x="636586" y="1461852"/>
                  </a:lnTo>
                  <a:close/>
                </a:path>
                <a:path w="2047876" h="3867552">
                  <a:moveTo>
                    <a:pt x="515936" y="282836"/>
                  </a:moveTo>
                  <a:lnTo>
                    <a:pt x="484187" y="330505"/>
                  </a:lnTo>
                  <a:lnTo>
                    <a:pt x="515936" y="387709"/>
                  </a:lnTo>
                  <a:lnTo>
                    <a:pt x="573089" y="387709"/>
                  </a:lnTo>
                  <a:lnTo>
                    <a:pt x="604838" y="330505"/>
                  </a:lnTo>
                  <a:lnTo>
                    <a:pt x="573089" y="282836"/>
                  </a:lnTo>
                  <a:lnTo>
                    <a:pt x="515936" y="282836"/>
                  </a:lnTo>
                  <a:close/>
                </a:path>
                <a:path w="2047876" h="3867552">
                  <a:moveTo>
                    <a:pt x="515936" y="2227735"/>
                  </a:moveTo>
                  <a:lnTo>
                    <a:pt x="484187" y="2276991"/>
                  </a:lnTo>
                  <a:lnTo>
                    <a:pt x="515936" y="2332608"/>
                  </a:lnTo>
                  <a:lnTo>
                    <a:pt x="573089" y="2332608"/>
                  </a:lnTo>
                  <a:lnTo>
                    <a:pt x="604838" y="2276991"/>
                  </a:lnTo>
                  <a:lnTo>
                    <a:pt x="573089" y="2227735"/>
                  </a:lnTo>
                  <a:lnTo>
                    <a:pt x="515936" y="2227735"/>
                  </a:lnTo>
                  <a:close/>
                </a:path>
                <a:path w="2047876" h="3867552">
                  <a:moveTo>
                    <a:pt x="515936" y="1671596"/>
                  </a:moveTo>
                  <a:lnTo>
                    <a:pt x="484187" y="1727213"/>
                  </a:lnTo>
                  <a:lnTo>
                    <a:pt x="515936" y="1776469"/>
                  </a:lnTo>
                  <a:lnTo>
                    <a:pt x="573089" y="1776469"/>
                  </a:lnTo>
                  <a:lnTo>
                    <a:pt x="604838" y="1727213"/>
                  </a:lnTo>
                  <a:lnTo>
                    <a:pt x="573089" y="1671596"/>
                  </a:lnTo>
                  <a:lnTo>
                    <a:pt x="515936" y="1671596"/>
                  </a:lnTo>
                  <a:close/>
                </a:path>
                <a:path w="2047876" h="3867552">
                  <a:moveTo>
                    <a:pt x="515936" y="1396704"/>
                  </a:moveTo>
                  <a:lnTo>
                    <a:pt x="484187" y="1444373"/>
                  </a:lnTo>
                  <a:lnTo>
                    <a:pt x="515936" y="1501577"/>
                  </a:lnTo>
                  <a:lnTo>
                    <a:pt x="573089" y="1501577"/>
                  </a:lnTo>
                  <a:lnTo>
                    <a:pt x="604838" y="1444373"/>
                  </a:lnTo>
                  <a:lnTo>
                    <a:pt x="573089" y="1396704"/>
                  </a:lnTo>
                  <a:lnTo>
                    <a:pt x="515936" y="1396704"/>
                  </a:lnTo>
                  <a:close/>
                </a:path>
                <a:path w="2047876" h="3867552">
                  <a:moveTo>
                    <a:pt x="515936" y="1252108"/>
                  </a:moveTo>
                  <a:lnTo>
                    <a:pt x="484187" y="1307725"/>
                  </a:lnTo>
                  <a:lnTo>
                    <a:pt x="515936" y="1356981"/>
                  </a:lnTo>
                  <a:lnTo>
                    <a:pt x="573089" y="1356981"/>
                  </a:lnTo>
                  <a:lnTo>
                    <a:pt x="604838" y="1307725"/>
                  </a:lnTo>
                  <a:lnTo>
                    <a:pt x="573089" y="1252108"/>
                  </a:lnTo>
                  <a:lnTo>
                    <a:pt x="515936" y="1252108"/>
                  </a:lnTo>
                  <a:close/>
                </a:path>
                <a:path w="2047876" h="3867552">
                  <a:moveTo>
                    <a:pt x="515936" y="1533355"/>
                  </a:moveTo>
                  <a:lnTo>
                    <a:pt x="484187" y="1582611"/>
                  </a:lnTo>
                  <a:lnTo>
                    <a:pt x="515936" y="1638228"/>
                  </a:lnTo>
                  <a:lnTo>
                    <a:pt x="573089" y="1638228"/>
                  </a:lnTo>
                  <a:lnTo>
                    <a:pt x="604838" y="1582611"/>
                  </a:lnTo>
                  <a:lnTo>
                    <a:pt x="573089" y="1533355"/>
                  </a:lnTo>
                  <a:lnTo>
                    <a:pt x="515936" y="1533355"/>
                  </a:lnTo>
                  <a:close/>
                </a:path>
                <a:path w="2047876" h="3867552">
                  <a:moveTo>
                    <a:pt x="515936" y="1113867"/>
                  </a:moveTo>
                  <a:lnTo>
                    <a:pt x="484187" y="1171071"/>
                  </a:lnTo>
                  <a:lnTo>
                    <a:pt x="515936" y="1218740"/>
                  </a:lnTo>
                  <a:lnTo>
                    <a:pt x="573089" y="1218740"/>
                  </a:lnTo>
                  <a:lnTo>
                    <a:pt x="604838" y="1171071"/>
                  </a:lnTo>
                  <a:lnTo>
                    <a:pt x="573089" y="1113867"/>
                  </a:lnTo>
                  <a:lnTo>
                    <a:pt x="515936" y="1113867"/>
                  </a:lnTo>
                  <a:close/>
                </a:path>
                <a:path w="2047876" h="3867552">
                  <a:moveTo>
                    <a:pt x="515936" y="977216"/>
                  </a:moveTo>
                  <a:lnTo>
                    <a:pt x="484187" y="1024885"/>
                  </a:lnTo>
                  <a:lnTo>
                    <a:pt x="515936" y="1082089"/>
                  </a:lnTo>
                  <a:lnTo>
                    <a:pt x="573089" y="1082089"/>
                  </a:lnTo>
                  <a:lnTo>
                    <a:pt x="604838" y="1024885"/>
                  </a:lnTo>
                  <a:lnTo>
                    <a:pt x="573089" y="977216"/>
                  </a:lnTo>
                  <a:lnTo>
                    <a:pt x="515936" y="977216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</p:sp>
        <p:sp>
          <p:nvSpPr>
            <p:cNvPr id="1018" name="Freeform 1652"/>
            <p:cNvSpPr/>
            <p:nvPr/>
          </p:nvSpPr>
          <p:spPr>
            <a:xfrm>
              <a:off x="6137275" y="767472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5617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5617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19" name="Freeform 1653"/>
            <p:cNvSpPr/>
            <p:nvPr/>
          </p:nvSpPr>
          <p:spPr>
            <a:xfrm>
              <a:off x="6137275" y="629232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49256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49256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20" name="Freeform 1654"/>
            <p:cNvSpPr/>
            <p:nvPr/>
          </p:nvSpPr>
          <p:spPr>
            <a:xfrm>
              <a:off x="6137275" y="1048720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49256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49256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21" name="Freeform 1655"/>
            <p:cNvSpPr/>
            <p:nvPr/>
          </p:nvSpPr>
          <p:spPr>
            <a:xfrm>
              <a:off x="6137275" y="904123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5617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5617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22" name="Freeform 1656"/>
            <p:cNvSpPr/>
            <p:nvPr/>
          </p:nvSpPr>
          <p:spPr>
            <a:xfrm>
              <a:off x="6257925" y="1113867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7204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7204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23" name="Freeform 1657"/>
            <p:cNvSpPr/>
            <p:nvPr/>
          </p:nvSpPr>
          <p:spPr>
            <a:xfrm>
              <a:off x="6378575" y="1461852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5617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5617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24" name="Freeform 1658"/>
            <p:cNvSpPr/>
            <p:nvPr/>
          </p:nvSpPr>
          <p:spPr>
            <a:xfrm>
              <a:off x="6378575" y="904123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5617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5617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25" name="Freeform 1659"/>
            <p:cNvSpPr/>
            <p:nvPr/>
          </p:nvSpPr>
          <p:spPr>
            <a:xfrm>
              <a:off x="6378575" y="1048720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49256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49256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26" name="Freeform 1660"/>
            <p:cNvSpPr/>
            <p:nvPr/>
          </p:nvSpPr>
          <p:spPr>
            <a:xfrm>
              <a:off x="6378575" y="1186960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47669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47669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27" name="Freeform 1661"/>
            <p:cNvSpPr/>
            <p:nvPr/>
          </p:nvSpPr>
          <p:spPr>
            <a:xfrm>
              <a:off x="6378575" y="1606448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47669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47669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28" name="Freeform 1662"/>
            <p:cNvSpPr/>
            <p:nvPr/>
          </p:nvSpPr>
          <p:spPr>
            <a:xfrm>
              <a:off x="6378575" y="1323611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7204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7204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29" name="Freeform 1663"/>
            <p:cNvSpPr/>
            <p:nvPr/>
          </p:nvSpPr>
          <p:spPr>
            <a:xfrm>
              <a:off x="6378575" y="767472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5617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5617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30" name="Freeform 1664"/>
            <p:cNvSpPr/>
            <p:nvPr/>
          </p:nvSpPr>
          <p:spPr>
            <a:xfrm>
              <a:off x="6378575" y="629232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49256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49256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31" name="Freeform 1665"/>
            <p:cNvSpPr/>
            <p:nvPr/>
          </p:nvSpPr>
          <p:spPr>
            <a:xfrm>
              <a:off x="6257925" y="2365975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5617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5617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32" name="Freeform 1666"/>
            <p:cNvSpPr/>
            <p:nvPr/>
          </p:nvSpPr>
          <p:spPr>
            <a:xfrm>
              <a:off x="6257925" y="419488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7204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7204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33" name="Freeform 1667"/>
            <p:cNvSpPr/>
            <p:nvPr/>
          </p:nvSpPr>
          <p:spPr>
            <a:xfrm>
              <a:off x="6378575" y="2164176"/>
              <a:ext cx="120650" cy="96928"/>
            </a:xfrm>
            <a:custGeom>
              <a:rect l="0" t="0" r="r" b="b"/>
              <a:pathLst>
                <a:path w="120650" h="96928">
                  <a:moveTo>
                    <a:pt x="31749" y="0"/>
                  </a:moveTo>
                  <a:lnTo>
                    <a:pt x="0" y="47670"/>
                  </a:lnTo>
                  <a:lnTo>
                    <a:pt x="31749" y="96928"/>
                  </a:lnTo>
                  <a:lnTo>
                    <a:pt x="88901" y="96928"/>
                  </a:lnTo>
                  <a:lnTo>
                    <a:pt x="120650" y="47670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34" name="Freeform 1668"/>
            <p:cNvSpPr/>
            <p:nvPr/>
          </p:nvSpPr>
          <p:spPr>
            <a:xfrm>
              <a:off x="6378575" y="1881340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5617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5617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35" name="Freeform 1669"/>
            <p:cNvSpPr/>
            <p:nvPr/>
          </p:nvSpPr>
          <p:spPr>
            <a:xfrm>
              <a:off x="6378575" y="2437479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49256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49256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36" name="Freeform 1670"/>
            <p:cNvSpPr/>
            <p:nvPr/>
          </p:nvSpPr>
          <p:spPr>
            <a:xfrm>
              <a:off x="6378575" y="2017991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7204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7204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37" name="Freeform 1671"/>
            <p:cNvSpPr/>
            <p:nvPr/>
          </p:nvSpPr>
          <p:spPr>
            <a:xfrm>
              <a:off x="6378575" y="2300828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47669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47669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38" name="Freeform 1672"/>
            <p:cNvSpPr/>
            <p:nvPr/>
          </p:nvSpPr>
          <p:spPr>
            <a:xfrm>
              <a:off x="6378575" y="1743099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49256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49256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39" name="Freeform 1673"/>
            <p:cNvSpPr/>
            <p:nvPr/>
          </p:nvSpPr>
          <p:spPr>
            <a:xfrm>
              <a:off x="6257925" y="977216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5617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5617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40" name="Freeform 1674"/>
            <p:cNvSpPr/>
            <p:nvPr/>
          </p:nvSpPr>
          <p:spPr>
            <a:xfrm>
              <a:off x="6257925" y="556139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7204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7204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41" name="Freeform 1675"/>
            <p:cNvSpPr/>
            <p:nvPr/>
          </p:nvSpPr>
          <p:spPr>
            <a:xfrm>
              <a:off x="6257925" y="702324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47669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47669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42" name="Freeform 1676"/>
            <p:cNvSpPr/>
            <p:nvPr/>
          </p:nvSpPr>
          <p:spPr>
            <a:xfrm>
              <a:off x="6257925" y="838976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49256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49256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43" name="Freeform 1677"/>
            <p:cNvSpPr/>
            <p:nvPr/>
          </p:nvSpPr>
          <p:spPr>
            <a:xfrm>
              <a:off x="1322387" y="767472"/>
              <a:ext cx="120651" cy="104873"/>
            </a:xfrm>
            <a:custGeom>
              <a:rect l="0" t="0" r="r" b="b"/>
              <a:pathLst>
                <a:path w="120651" h="104873">
                  <a:moveTo>
                    <a:pt x="31749" y="0"/>
                  </a:moveTo>
                  <a:lnTo>
                    <a:pt x="0" y="55617"/>
                  </a:lnTo>
                  <a:lnTo>
                    <a:pt x="31749" y="104873"/>
                  </a:lnTo>
                  <a:lnTo>
                    <a:pt x="88902" y="104873"/>
                  </a:lnTo>
                  <a:lnTo>
                    <a:pt x="120651" y="55617"/>
                  </a:lnTo>
                  <a:lnTo>
                    <a:pt x="88902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44" name="Freeform 1678"/>
            <p:cNvSpPr/>
            <p:nvPr/>
          </p:nvSpPr>
          <p:spPr>
            <a:xfrm>
              <a:off x="1322387" y="492580"/>
              <a:ext cx="120651" cy="104873"/>
            </a:xfrm>
            <a:custGeom>
              <a:rect l="0" t="0" r="r" b="b"/>
              <a:pathLst>
                <a:path w="120651" h="104873">
                  <a:moveTo>
                    <a:pt x="31749" y="0"/>
                  </a:moveTo>
                  <a:lnTo>
                    <a:pt x="0" y="47669"/>
                  </a:lnTo>
                  <a:lnTo>
                    <a:pt x="31749" y="104873"/>
                  </a:lnTo>
                  <a:lnTo>
                    <a:pt x="88902" y="104873"/>
                  </a:lnTo>
                  <a:lnTo>
                    <a:pt x="120651" y="47669"/>
                  </a:lnTo>
                  <a:lnTo>
                    <a:pt x="88902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45" name="Freeform 1679"/>
            <p:cNvSpPr/>
            <p:nvPr/>
          </p:nvSpPr>
          <p:spPr>
            <a:xfrm>
              <a:off x="1927225" y="144596"/>
              <a:ext cx="120650" cy="104873"/>
            </a:xfrm>
            <a:custGeom>
              <a:rect l="0" t="0" r="r" b="b"/>
              <a:pathLst>
                <a:path w="120650" h="104873">
                  <a:moveTo>
                    <a:pt x="23812" y="0"/>
                  </a:moveTo>
                  <a:lnTo>
                    <a:pt x="0" y="49256"/>
                  </a:lnTo>
                  <a:lnTo>
                    <a:pt x="23812" y="104873"/>
                  </a:lnTo>
                  <a:lnTo>
                    <a:pt x="88901" y="104873"/>
                  </a:lnTo>
                  <a:lnTo>
                    <a:pt x="120650" y="49256"/>
                  </a:lnTo>
                  <a:lnTo>
                    <a:pt x="88901" y="0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46" name="Freeform 1680"/>
            <p:cNvSpPr/>
            <p:nvPr/>
          </p:nvSpPr>
          <p:spPr>
            <a:xfrm>
              <a:off x="1806575" y="629232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104873"/>
                  </a:moveTo>
                  <a:lnTo>
                    <a:pt x="88901" y="104873"/>
                  </a:lnTo>
                  <a:lnTo>
                    <a:pt x="120650" y="49256"/>
                  </a:lnTo>
                  <a:lnTo>
                    <a:pt x="88901" y="0"/>
                  </a:lnTo>
                  <a:lnTo>
                    <a:pt x="31749" y="0"/>
                  </a:lnTo>
                  <a:lnTo>
                    <a:pt x="0" y="49256"/>
                  </a:lnTo>
                  <a:lnTo>
                    <a:pt x="31749" y="104873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47" name="Freeform 1681"/>
            <p:cNvSpPr/>
            <p:nvPr/>
          </p:nvSpPr>
          <p:spPr>
            <a:xfrm>
              <a:off x="2168525" y="282836"/>
              <a:ext cx="114300" cy="104873"/>
            </a:xfrm>
            <a:custGeom>
              <a:rect l="0" t="0" r="r" b="b"/>
              <a:pathLst>
                <a:path w="114300" h="104873">
                  <a:moveTo>
                    <a:pt x="25400" y="0"/>
                  </a:moveTo>
                  <a:lnTo>
                    <a:pt x="0" y="47669"/>
                  </a:lnTo>
                  <a:lnTo>
                    <a:pt x="25400" y="104873"/>
                  </a:lnTo>
                  <a:lnTo>
                    <a:pt x="88900" y="104873"/>
                  </a:lnTo>
                  <a:lnTo>
                    <a:pt x="114300" y="47669"/>
                  </a:lnTo>
                  <a:lnTo>
                    <a:pt x="88900" y="0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48" name="Freeform 1682"/>
            <p:cNvSpPr/>
            <p:nvPr/>
          </p:nvSpPr>
          <p:spPr>
            <a:xfrm>
              <a:off x="1443037" y="556139"/>
              <a:ext cx="120651" cy="104873"/>
            </a:xfrm>
            <a:custGeom>
              <a:rect l="0" t="0" r="r" b="b"/>
              <a:pathLst>
                <a:path w="120651" h="104873">
                  <a:moveTo>
                    <a:pt x="33335" y="104873"/>
                  </a:moveTo>
                  <a:lnTo>
                    <a:pt x="88902" y="104873"/>
                  </a:lnTo>
                  <a:lnTo>
                    <a:pt x="120651" y="57204"/>
                  </a:lnTo>
                  <a:lnTo>
                    <a:pt x="88902" y="0"/>
                  </a:lnTo>
                  <a:lnTo>
                    <a:pt x="33335" y="0"/>
                  </a:lnTo>
                  <a:lnTo>
                    <a:pt x="0" y="57204"/>
                  </a:lnTo>
                  <a:lnTo>
                    <a:pt x="33335" y="104873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49" name="Freeform 1683"/>
            <p:cNvSpPr/>
            <p:nvPr/>
          </p:nvSpPr>
          <p:spPr>
            <a:xfrm>
              <a:off x="1806575" y="73092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104873"/>
                  </a:moveTo>
                  <a:lnTo>
                    <a:pt x="88901" y="104873"/>
                  </a:lnTo>
                  <a:lnTo>
                    <a:pt x="120650" y="55617"/>
                  </a:lnTo>
                  <a:lnTo>
                    <a:pt x="88901" y="0"/>
                  </a:lnTo>
                  <a:lnTo>
                    <a:pt x="31749" y="0"/>
                  </a:lnTo>
                  <a:lnTo>
                    <a:pt x="0" y="55617"/>
                  </a:lnTo>
                  <a:lnTo>
                    <a:pt x="31749" y="104873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50" name="Freeform 1684"/>
            <p:cNvSpPr/>
            <p:nvPr/>
          </p:nvSpPr>
          <p:spPr>
            <a:xfrm>
              <a:off x="1685925" y="556139"/>
              <a:ext cx="120650" cy="104873"/>
            </a:xfrm>
            <a:custGeom>
              <a:rect l="0" t="0" r="r" b="b"/>
              <a:pathLst>
                <a:path w="120650" h="104873">
                  <a:moveTo>
                    <a:pt x="31749" y="0"/>
                  </a:moveTo>
                  <a:lnTo>
                    <a:pt x="0" y="57204"/>
                  </a:lnTo>
                  <a:lnTo>
                    <a:pt x="31749" y="104873"/>
                  </a:lnTo>
                  <a:lnTo>
                    <a:pt x="88901" y="104873"/>
                  </a:lnTo>
                  <a:lnTo>
                    <a:pt x="120650" y="57204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51" name="Freeform 1685"/>
            <p:cNvSpPr/>
            <p:nvPr/>
          </p:nvSpPr>
          <p:spPr>
            <a:xfrm>
              <a:off x="1081087" y="629232"/>
              <a:ext cx="120651" cy="104873"/>
            </a:xfrm>
            <a:custGeom>
              <a:rect l="0" t="0" r="r" b="b"/>
              <a:pathLst>
                <a:path w="120651" h="104873">
                  <a:moveTo>
                    <a:pt x="31749" y="0"/>
                  </a:moveTo>
                  <a:lnTo>
                    <a:pt x="0" y="49256"/>
                  </a:lnTo>
                  <a:lnTo>
                    <a:pt x="31749" y="104873"/>
                  </a:lnTo>
                  <a:lnTo>
                    <a:pt x="88902" y="104873"/>
                  </a:lnTo>
                  <a:lnTo>
                    <a:pt x="120651" y="49256"/>
                  </a:lnTo>
                  <a:lnTo>
                    <a:pt x="88902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052" name="Freeform 1686"/>
            <p:cNvSpPr/>
            <p:nvPr/>
          </p:nvSpPr>
          <p:spPr>
            <a:xfrm>
              <a:off x="4451350" y="354340"/>
              <a:ext cx="120650" cy="96928"/>
            </a:xfrm>
            <a:custGeom>
              <a:rect l="0" t="0" r="r" b="b"/>
              <a:pathLst>
                <a:path w="120650" h="96928">
                  <a:moveTo>
                    <a:pt x="31749" y="0"/>
                  </a:moveTo>
                  <a:lnTo>
                    <a:pt x="0" y="49258"/>
                  </a:lnTo>
                  <a:lnTo>
                    <a:pt x="31749" y="96928"/>
                  </a:lnTo>
                  <a:lnTo>
                    <a:pt x="88901" y="96928"/>
                  </a:lnTo>
                  <a:lnTo>
                    <a:pt x="120650" y="49258"/>
                  </a:lnTo>
                  <a:lnTo>
                    <a:pt x="88901" y="0"/>
                  </a:lnTo>
                  <a:lnTo>
                    <a:pt x="31749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</p:grpSp>
      <p:sp>
        <p:nvSpPr>
          <p:cNvPr id="1054" name="Text Placeholder 4"/>
          <p:cNvSpPr/>
          <p:nvPr>
            <p:ph type="body" idx="13"/>
          </p:nvPr>
        </p:nvSpPr>
        <p:spPr>
          <a:xfrm>
            <a:off x="718820" y="3177335"/>
            <a:ext cx="5186680" cy="960342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 sz="2400">
                <a:solidFill>
                  <a:srgbClr val="47B3FF"/>
                </a:solidFill>
              </a:defRPr>
            </a:lvl1pPr>
          </a:lstStyle>
          <a:p>
            <a:r>
              <a:t>Subtitle goes here in sentence case</a:t>
            </a:r>
          </a:p>
        </p:txBody>
      </p:sp>
      <p:sp>
        <p:nvSpPr>
          <p:cNvPr id="1055" name="Text Placeholder 2"/>
          <p:cNvSpPr txBox="1"/>
          <p:nvPr>
            <p:ph type="body" idx="14"/>
          </p:nvPr>
        </p:nvSpPr>
        <p:spPr>
          <a:xfrm>
            <a:off x="718819" y="739823"/>
            <a:ext cx="5742942" cy="2321649"/>
          </a:xfrm>
          <a:prstGeom prst="rect">
            <a:avLst/>
          </a:prstGeom>
        </p:spPr>
        <p:txBody>
          <a:bodyPr anchor="b"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 sz="4000">
                <a:solidFill>
                  <a:srgbClr val="FFFFFF"/>
                </a:solidFill>
                <a:latin typeface="Open Sans Bold"/>
                <a:ea typeface="Open Sans Bold"/>
              </a:defRPr>
            </a:lvl1pPr>
          </a:lstStyle>
          <a:p>
            <a:r>
              <a:t>Transition Slide Title Goes Here and Can Be a Few Lines Long</a:t>
            </a:r>
          </a:p>
        </p:txBody>
      </p:sp>
      <p:pic>
        <p:nvPicPr>
          <p:cNvPr id="1056" name="elastic_outline_white.png"/>
          <p:cNvPicPr/>
          <p:nvPr/>
        </p:nvPicPr>
        <p:blipFill>
          <a:blip r:embed="rId4"/>
          <a:stretch/>
        </p:blipFill>
        <p:spPr>
          <a:xfrm>
            <a:off x="8151226" y="4754755"/>
            <a:ext cx="785050" cy="269552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ransiti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064" name="Picture 20"/>
            <p:cNvPicPr/>
            <p:nvPr/>
          </p:nvPicPr>
          <p:blipFill>
            <a:blip r:embed="rId2"/>
            <a:srcRect l="37895"/>
            <a:stretch/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5" name="Picture 21"/>
            <p:cNvPicPr/>
            <p:nvPr/>
          </p:nvPicPr>
          <p:blipFill>
            <a:blip r:embed="rId3"/>
            <a:srcRect r="63403"/>
            <a:stretch/>
          </p:blipFill>
          <p:spPr>
            <a:xfrm>
              <a:off x="-1" y="8634"/>
              <a:ext cx="294577" cy="2771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67" name="Google Shape;6000;p157"/>
          <p:cNvSpPr/>
          <p:nvPr/>
        </p:nvSpPr>
        <p:spPr>
          <a:xfrm>
            <a:off x="0" y="0"/>
            <a:ext cx="9144000" cy="5156981"/>
          </a:xfrm>
          <a:prstGeom prst="rect">
            <a:avLst/>
          </a:prstGeom>
          <a:solidFill>
            <a:schemeClr val="accent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pic>
        <p:nvPicPr>
          <p:cNvPr id="1068" name="Google Shape;6001;p157"/>
          <p:cNvPicPr/>
          <p:nvPr/>
        </p:nvPicPr>
        <p:blipFill>
          <a:blip r:embed="rId4"/>
          <a:srcRect l="3461" r="3462"/>
          <a:stretch/>
        </p:blipFill>
        <p:spPr>
          <a:xfrm>
            <a:off x="0" y="8820"/>
            <a:ext cx="9144000" cy="5141721"/>
          </a:xfrm>
          <a:prstGeom prst="rect">
            <a:avLst/>
          </a:prstGeom>
          <a:ln w="12700">
            <a:miter/>
          </a:ln>
        </p:spPr>
      </p:pic>
      <p:sp>
        <p:nvSpPr>
          <p:cNvPr id="1069" name="Title 1"/>
          <p:cNvSpPr txBox="1"/>
          <p:nvPr>
            <p:ph type="body" idx="13"/>
          </p:nvPr>
        </p:nvSpPr>
        <p:spPr>
          <a:xfrm>
            <a:off x="647700" y="1414112"/>
            <a:ext cx="7848600" cy="2320039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Open Sans Bold"/>
                <a:ea typeface="Open Sans Bold"/>
              </a:defRPr>
            </a:pPr>
            <a:r>
              <a:t>Transition Slide Title </a:t>
            </a:r>
            <a:br/>
            <a:r>
              <a:t>Short and Sweet</a:t>
            </a:r>
          </a:p>
        </p:txBody>
      </p:sp>
      <p:pic>
        <p:nvPicPr>
          <p:cNvPr id="1070" name="elastic_outline_white.png"/>
          <p:cNvPicPr/>
          <p:nvPr/>
        </p:nvPicPr>
        <p:blipFill>
          <a:blip r:embed="rId5"/>
          <a:stretch/>
        </p:blipFill>
        <p:spPr>
          <a:xfrm>
            <a:off x="8151226" y="4754755"/>
            <a:ext cx="785050" cy="269552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49"/>
          <p:cNvSpPr txBox="1"/>
          <p:nvPr>
            <p:ph type="body" idx="13"/>
          </p:nvPr>
        </p:nvSpPr>
        <p:spPr>
          <a:xfrm>
            <a:off x="459755" y="4904968"/>
            <a:ext cx="6553201" cy="17780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909091"/>
                </a:solidFill>
              </a:defRPr>
            </a:lvl1pPr>
          </a:lstStyle>
          <a:p>
            <a:r>
              <a:t>Source: Gray Open Sans 10pt </a:t>
            </a:r>
          </a:p>
        </p:txBody>
      </p:sp>
      <p:sp>
        <p:nvSpPr>
          <p:cNvPr id="26" name="Text Placeholder 6"/>
          <p:cNvSpPr txBox="1"/>
          <p:nvPr>
            <p:ph type="body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Subtitle sentence case (Open Sans 18pt)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icture Placeholder 2"/>
          <p:cNvSpPr/>
          <p:nvPr>
            <p:ph type="pic" idx="13"/>
          </p:nvPr>
        </p:nvSpPr>
        <p:spPr>
          <a:xfrm>
            <a:off x="4570412" y="0"/>
            <a:ext cx="4573588" cy="5148263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104" name="Text Placeholder 5"/>
          <p:cNvSpPr/>
          <p:nvPr>
            <p:ph type="body" idx="14"/>
          </p:nvPr>
        </p:nvSpPr>
        <p:spPr>
          <a:xfrm>
            <a:off x="443048" y="1093593"/>
            <a:ext cx="3948911" cy="514265"/>
          </a:xfrm>
          <a:prstGeom prst="rect">
            <a:avLst/>
          </a:prstGeom>
        </p:spPr>
        <p:txBody>
          <a:bodyPr/>
          <a:lstStyle>
            <a:lvl1pPr marL="0" lvl="0" indent="0"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Subtitle goes here</a:t>
            </a:r>
          </a:p>
        </p:txBody>
      </p:sp>
      <p:sp>
        <p:nvSpPr>
          <p:cNvPr id="1105" name="Content Placeholder 1"/>
          <p:cNvSpPr txBox="1"/>
          <p:nvPr>
            <p:ph type="body" idx="15"/>
          </p:nvPr>
        </p:nvSpPr>
        <p:spPr>
          <a:xfrm>
            <a:off x="448550" y="1559653"/>
            <a:ext cx="3361451" cy="3309935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Bullet one goes here in sentence case and no period </a:t>
            </a:r>
          </a:p>
          <a:p>
            <a:pPr>
              <a:defRPr sz="1600"/>
            </a:pPr>
            <a:r>
              <a:t>Bullets should be kept short and sweet; stay focused</a:t>
            </a:r>
          </a:p>
          <a:p>
            <a:pPr>
              <a:defRPr sz="1600"/>
            </a:pPr>
            <a:r>
              <a:t>Use bullets to help break up content that you need to have on the screen</a:t>
            </a:r>
          </a:p>
        </p:txBody>
      </p:sp>
      <p:sp>
        <p:nvSpPr>
          <p:cNvPr id="1106" name="Title Text"/>
          <p:cNvSpPr txBox="1"/>
          <p:nvPr>
            <p:ph type="title"/>
          </p:nvPr>
        </p:nvSpPr>
        <p:spPr>
          <a:xfrm>
            <a:off x="457200" y="58407"/>
            <a:ext cx="3948911" cy="1004822"/>
          </a:xfrm>
          <a:prstGeom prst="rect">
            <a:avLst/>
          </a:prstGeom>
        </p:spPr>
        <p:txBody>
          <a:bodyPr/>
          <a:lstStyle>
            <a:lvl1pPr lvl="0" defTabSz="914400"/>
          </a:lstStyle>
          <a:p>
            <a:r>
              <a:t>Title Text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 with Ca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Text Placeholder 5"/>
          <p:cNvSpPr/>
          <p:nvPr>
            <p:ph type="body" idx="13"/>
          </p:nvPr>
        </p:nvSpPr>
        <p:spPr>
          <a:xfrm>
            <a:off x="443048" y="1093593"/>
            <a:ext cx="3948911" cy="514265"/>
          </a:xfrm>
          <a:prstGeom prst="rect">
            <a:avLst/>
          </a:prstGeom>
        </p:spPr>
        <p:txBody>
          <a:bodyPr/>
          <a:lstStyle>
            <a:lvl1pPr marL="0" lvl="0" indent="0">
              <a:spcBef>
                <a:spcPts val="0"/>
              </a:spcBef>
              <a:buNone/>
            </a:lvl1pPr>
          </a:lstStyle>
          <a:p>
            <a:r>
              <a:t>Subtitle goes here</a:t>
            </a:r>
          </a:p>
        </p:txBody>
      </p:sp>
      <p:sp>
        <p:nvSpPr>
          <p:cNvPr id="1127" name="Body Level One…"/>
          <p:cNvSpPr txBox="1"/>
          <p:nvPr>
            <p:ph type="body" idx="1"/>
          </p:nvPr>
        </p:nvSpPr>
        <p:spPr>
          <a:xfrm>
            <a:off x="443048" y="1585171"/>
            <a:ext cx="3765888" cy="3195633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>
                <a:solidFill>
                  <a:schemeClr val="accent1"/>
                </a:solidFill>
                <a:latin typeface="Open Sans Bold"/>
                <a:ea typeface="Open Sans Bold"/>
              </a:defRPr>
            </a:lvl1pPr>
            <a:lvl2pPr marL="0" lvl="1" indent="0">
              <a:lnSpc>
                <a:spcPct val="100000"/>
              </a:lnSpc>
              <a:spcBef>
                <a:spcPts val="600"/>
              </a:spcBef>
              <a:buNone/>
            </a:lvl2pPr>
            <a:lvl3pPr marL="120315" lvl="2" indent="-120315">
              <a:lnSpc>
                <a:spcPct val="100000"/>
              </a:lnSpc>
              <a:spcBef>
                <a:spcPts val="600"/>
              </a:spcBef>
              <a:buChar char="•"/>
            </a:lvl3pPr>
            <a:lvl4pPr marL="348915" lvl="3" indent="-120315">
              <a:lnSpc>
                <a:spcPct val="100000"/>
              </a:lnSpc>
              <a:spcBef>
                <a:spcPts val="600"/>
              </a:spcBef>
              <a:buChar char="-"/>
            </a:lvl4pPr>
            <a:lvl5pPr marL="348915" lvl="4" indent="-120315">
              <a:lnSpc>
                <a:spcPct val="100000"/>
              </a:lnSpc>
              <a:spcBef>
                <a:spcPts val="600"/>
              </a:spcBef>
              <a:buChar char="-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8" name="Title Text"/>
          <p:cNvSpPr txBox="1"/>
          <p:nvPr>
            <p:ph type="title"/>
          </p:nvPr>
        </p:nvSpPr>
        <p:spPr>
          <a:xfrm>
            <a:off x="457200" y="58407"/>
            <a:ext cx="3920607" cy="1004822"/>
          </a:xfrm>
          <a:prstGeom prst="rect">
            <a:avLst/>
          </a:prstGeom>
        </p:spPr>
        <p:txBody>
          <a:bodyPr/>
          <a:lstStyle>
            <a:lvl1pPr lvl="0" defTabSz="914400"/>
          </a:lstStyle>
          <a:p>
            <a:r>
              <a:t>Title Text</a:t>
            </a:r>
          </a:p>
        </p:txBody>
      </p:sp>
      <p:sp>
        <p:nvSpPr>
          <p:cNvPr id="1129" name="Google Shape;6023;p160"/>
          <p:cNvSpPr/>
          <p:nvPr/>
        </p:nvSpPr>
        <p:spPr>
          <a:xfrm>
            <a:off x="4572000" y="2380"/>
            <a:ext cx="4572000" cy="5154602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1130" name="Picture Placeholder 2"/>
          <p:cNvSpPr/>
          <p:nvPr>
            <p:ph type="pic" idx="14"/>
          </p:nvPr>
        </p:nvSpPr>
        <p:spPr>
          <a:xfrm>
            <a:off x="4570412" y="0"/>
            <a:ext cx="4573588" cy="5148263"/>
          </a:xfrm>
          <a:prstGeom prst="rect">
            <a:avLst/>
          </a:prstGeom>
        </p:spPr>
        <p:txBody>
          <a:bodyPr lIns="91439" rIns="91439"/>
          <a:lstStyle/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 with Caption 4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Rectangle 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chemeClr val="accent6">
              <a:lumOff val="-5882"/>
            </a:schemeClr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139" name="Text Placeholder 5"/>
          <p:cNvSpPr/>
          <p:nvPr>
            <p:ph type="body" idx="13"/>
          </p:nvPr>
        </p:nvSpPr>
        <p:spPr>
          <a:xfrm>
            <a:off x="443048" y="1093593"/>
            <a:ext cx="3948911" cy="514265"/>
          </a:xfrm>
          <a:prstGeom prst="rect">
            <a:avLst/>
          </a:prstGeom>
        </p:spPr>
        <p:txBody>
          <a:bodyPr/>
          <a:lstStyle>
            <a:lvl1pPr marL="0" lv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Subtitle goes here</a:t>
            </a:r>
          </a:p>
        </p:txBody>
      </p:sp>
      <p:sp>
        <p:nvSpPr>
          <p:cNvPr id="1140" name="Body Level One…"/>
          <p:cNvSpPr txBox="1"/>
          <p:nvPr>
            <p:ph type="body" idx="1"/>
          </p:nvPr>
        </p:nvSpPr>
        <p:spPr>
          <a:xfrm>
            <a:off x="443048" y="1585171"/>
            <a:ext cx="3765888" cy="3195633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>
                <a:solidFill>
                  <a:schemeClr val="accent1"/>
                </a:solidFill>
                <a:latin typeface="Open Sans Bold"/>
                <a:ea typeface="Open Sans Bold"/>
              </a:defRPr>
            </a:lvl1pPr>
            <a:lvl2pPr marL="0" lvl="1" indent="0">
              <a:lnSpc>
                <a:spcPct val="100000"/>
              </a:lnSpc>
              <a:spcBef>
                <a:spcPts val="600"/>
              </a:spcBef>
              <a:buNone/>
              <a:defRPr>
                <a:solidFill>
                  <a:srgbClr val="FFFFFF"/>
                </a:solidFill>
              </a:defRPr>
            </a:lvl2pPr>
            <a:lvl3pPr marL="120315" lvl="2" indent="-120315">
              <a:lnSpc>
                <a:spcPct val="100000"/>
              </a:lnSpc>
              <a:spcBef>
                <a:spcPts val="600"/>
              </a:spcBef>
              <a:buChar char="•"/>
              <a:defRPr>
                <a:solidFill>
                  <a:srgbClr val="FFFFFF"/>
                </a:solidFill>
              </a:defRPr>
            </a:lvl3pPr>
            <a:lvl4pPr marL="348915" lvl="3" indent="-120315">
              <a:lnSpc>
                <a:spcPct val="100000"/>
              </a:lnSpc>
              <a:spcBef>
                <a:spcPts val="600"/>
              </a:spcBef>
              <a:buChar char="-"/>
              <a:defRPr>
                <a:solidFill>
                  <a:srgbClr val="FFFFFF"/>
                </a:solidFill>
              </a:defRPr>
            </a:lvl4pPr>
            <a:lvl5pPr marL="348915" lvl="4" indent="-120315">
              <a:lnSpc>
                <a:spcPct val="100000"/>
              </a:lnSpc>
              <a:spcBef>
                <a:spcPts val="600"/>
              </a:spcBef>
              <a:buChar char="-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1" name="Title Text"/>
          <p:cNvSpPr txBox="1"/>
          <p:nvPr>
            <p:ph type="title"/>
          </p:nvPr>
        </p:nvSpPr>
        <p:spPr>
          <a:xfrm>
            <a:off x="457200" y="58407"/>
            <a:ext cx="3920607" cy="1004822"/>
          </a:xfrm>
          <a:prstGeom prst="rect">
            <a:avLst/>
          </a:prstGeom>
        </p:spPr>
        <p:txBody>
          <a:bodyPr/>
          <a:lstStyle>
            <a:lvl1pPr lvl="0" defTabSz="914400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42" name="Google Shape;6023;p160"/>
          <p:cNvSpPr/>
          <p:nvPr/>
        </p:nvSpPr>
        <p:spPr>
          <a:xfrm>
            <a:off x="4572000" y="2380"/>
            <a:ext cx="4572000" cy="5154602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1143" name="Picture Placeholder 2"/>
          <p:cNvSpPr/>
          <p:nvPr>
            <p:ph type="pic" idx="14"/>
          </p:nvPr>
        </p:nvSpPr>
        <p:spPr>
          <a:xfrm>
            <a:off x="4570412" y="0"/>
            <a:ext cx="4573588" cy="5148263"/>
          </a:xfrm>
          <a:prstGeom prst="rect">
            <a:avLst/>
          </a:prstGeom>
        </p:spPr>
        <p:txBody>
          <a:bodyPr lIns="91439" rIns="91439"/>
          <a:lstStyle/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evice Im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icture Placeholder 2"/>
          <p:cNvSpPr/>
          <p:nvPr>
            <p:ph type="pic" idx="13"/>
          </p:nvPr>
        </p:nvSpPr>
        <p:spPr>
          <a:xfrm>
            <a:off x="5486400" y="1812131"/>
            <a:ext cx="3124200" cy="129540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151" name="Google Shape;6023;p160"/>
          <p:cNvSpPr/>
          <p:nvPr/>
        </p:nvSpPr>
        <p:spPr>
          <a:xfrm>
            <a:off x="-1" y="2380"/>
            <a:ext cx="4919702" cy="5154602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pic>
        <p:nvPicPr>
          <p:cNvPr id="1152" name="Google Shape;6026;p160"/>
          <p:cNvPicPr/>
          <p:nvPr/>
        </p:nvPicPr>
        <p:blipFill>
          <a:blip r:embed="rId2"/>
          <a:stretch/>
        </p:blipFill>
        <p:spPr>
          <a:xfrm>
            <a:off x="1436850" y="423318"/>
            <a:ext cx="2046026" cy="4301628"/>
          </a:xfrm>
          <a:prstGeom prst="rect">
            <a:avLst/>
          </a:prstGeom>
          <a:ln w="12700">
            <a:miter/>
          </a:ln>
        </p:spPr>
      </p:pic>
      <p:sp>
        <p:nvSpPr>
          <p:cNvPr id="1153" name="Picture Placeholder 12"/>
          <p:cNvSpPr/>
          <p:nvPr>
            <p:ph type="pic" idx="14"/>
          </p:nvPr>
        </p:nvSpPr>
        <p:spPr>
          <a:xfrm>
            <a:off x="1558289" y="973930"/>
            <a:ext cx="1798322" cy="3200401"/>
          </a:xfrm>
          <a:prstGeom prst="rect">
            <a:avLst/>
          </a:prstGeom>
          <a:ln w="6350">
            <a:solidFill>
              <a:srgbClr val="979CAB"/>
            </a:solidFill>
            <a:round/>
          </a:ln>
        </p:spPr>
        <p:txBody>
          <a:bodyPr lIns="91439" rIns="91439"/>
          <a:lstStyle/>
          <a:p/>
        </p:txBody>
      </p:sp>
      <p:pic>
        <p:nvPicPr>
          <p:cNvPr id="1155" name="elastic_outline_black.png"/>
          <p:cNvPicPr/>
          <p:nvPr/>
        </p:nvPicPr>
        <p:blipFill>
          <a:blip r:embed="rId3"/>
          <a:stretch/>
        </p:blipFill>
        <p:spPr>
          <a:xfrm>
            <a:off x="8151680" y="4754910"/>
            <a:ext cx="784142" cy="26924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evice media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6023;p160"/>
          <p:cNvSpPr/>
          <p:nvPr/>
        </p:nvSpPr>
        <p:spPr>
          <a:xfrm>
            <a:off x="-1" y="2380"/>
            <a:ext cx="4919702" cy="5154602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pic>
        <p:nvPicPr>
          <p:cNvPr id="1163" name="Google Shape;6026;p160"/>
          <p:cNvPicPr/>
          <p:nvPr/>
        </p:nvPicPr>
        <p:blipFill>
          <a:blip r:embed="rId2"/>
          <a:stretch/>
        </p:blipFill>
        <p:spPr>
          <a:xfrm>
            <a:off x="1436850" y="423318"/>
            <a:ext cx="2046026" cy="4301628"/>
          </a:xfrm>
          <a:prstGeom prst="rect">
            <a:avLst/>
          </a:prstGeom>
          <a:ln w="12700">
            <a:miter/>
          </a:ln>
        </p:spPr>
      </p:pic>
      <p:sp>
        <p:nvSpPr>
          <p:cNvPr id="1164" name="Picture Placeholder 2"/>
          <p:cNvSpPr/>
          <p:nvPr>
            <p:ph type="pic" idx="13"/>
          </p:nvPr>
        </p:nvSpPr>
        <p:spPr>
          <a:xfrm>
            <a:off x="5486400" y="1812131"/>
            <a:ext cx="3124200" cy="129540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165" name="Media Placeholder 4"/>
          <p:cNvSpPr/>
          <p:nvPr>
            <p:ph type="media" idx="14"/>
          </p:nvPr>
        </p:nvSpPr>
        <p:spPr>
          <a:xfrm>
            <a:off x="1545463" y="983289"/>
            <a:ext cx="1828801" cy="3200401"/>
          </a:xfrm>
          <a:prstGeom prst="rect">
            <a:avLst/>
          </a:prstGeom>
          <a:ln w="6350">
            <a:solidFill>
              <a:srgbClr val="979CAB"/>
            </a:solidFill>
            <a:round/>
          </a:ln>
        </p:spPr>
        <p:txBody>
          <a:bodyPr lIns="91439" rIns="91439"/>
          <a:lstStyle/>
          <a:p/>
        </p:txBody>
      </p:sp>
      <p:pic>
        <p:nvPicPr>
          <p:cNvPr id="1167" name="elastic_outline_black.png"/>
          <p:cNvPicPr/>
          <p:nvPr/>
        </p:nvPicPr>
        <p:blipFill>
          <a:blip r:embed="rId3"/>
          <a:stretch/>
        </p:blipFill>
        <p:spPr>
          <a:xfrm>
            <a:off x="8151680" y="4754910"/>
            <a:ext cx="784142" cy="26924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 devic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175" name="Picture 20"/>
            <p:cNvPicPr/>
            <p:nvPr/>
          </p:nvPicPr>
          <p:blipFill>
            <a:blip r:embed="rId2"/>
            <a:srcRect l="37895"/>
            <a:stretch/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76" name="Picture 21"/>
            <p:cNvPicPr/>
            <p:nvPr/>
          </p:nvPicPr>
          <p:blipFill>
            <a:blip r:embed="rId3"/>
            <a:srcRect r="63403"/>
            <a:stretch/>
          </p:blipFill>
          <p:spPr>
            <a:xfrm>
              <a:off x="-1" y="8634"/>
              <a:ext cx="294577" cy="2771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8" name="Picture Placeholder 2"/>
          <p:cNvSpPr/>
          <p:nvPr>
            <p:ph type="pic" idx="13"/>
          </p:nvPr>
        </p:nvSpPr>
        <p:spPr>
          <a:xfrm>
            <a:off x="304800" y="2100203"/>
            <a:ext cx="2286000" cy="947855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179" name="Google Shape;6031;p161"/>
          <p:cNvSpPr/>
          <p:nvPr/>
        </p:nvSpPr>
        <p:spPr>
          <a:xfrm>
            <a:off x="2836324" y="2380"/>
            <a:ext cx="6307801" cy="5154602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pic>
        <p:nvPicPr>
          <p:cNvPr id="1180" name="Google Shape;6033;p161"/>
          <p:cNvPicPr/>
          <p:nvPr/>
        </p:nvPicPr>
        <p:blipFill>
          <a:blip r:embed="rId4"/>
          <a:srcRect b="14026"/>
          <a:stretch/>
        </p:blipFill>
        <p:spPr>
          <a:xfrm>
            <a:off x="3133275" y="788653"/>
            <a:ext cx="5779729" cy="3461878"/>
          </a:xfrm>
          <a:prstGeom prst="rect">
            <a:avLst/>
          </a:prstGeom>
          <a:ln w="12700">
            <a:miter/>
          </a:ln>
          <a:effectLst>
            <a:outerShdw blurRad="152400" dist="171450" dir="6600000" rotWithShape="0">
              <a:srgbClr val="000000">
                <a:alpha val="20000"/>
              </a:srgbClr>
            </a:outerShdw>
          </a:effectLst>
        </p:spPr>
      </p:pic>
      <p:sp>
        <p:nvSpPr>
          <p:cNvPr id="1181" name="Picture Placeholder 12"/>
          <p:cNvSpPr/>
          <p:nvPr>
            <p:ph type="pic" idx="14"/>
          </p:nvPr>
        </p:nvSpPr>
        <p:spPr>
          <a:xfrm>
            <a:off x="3129546" y="1083680"/>
            <a:ext cx="5785854" cy="3166852"/>
          </a:xfrm>
          <a:prstGeom prst="rect">
            <a:avLst/>
          </a:prstGeom>
        </p:spPr>
        <p:txBody>
          <a:bodyPr lIns="91439" rIns="91439"/>
          <a:lstStyle/>
          <a:p/>
        </p:txBody>
      </p:sp>
      <p:pic>
        <p:nvPicPr>
          <p:cNvPr id="1182" name="elastic_outline_black.png"/>
          <p:cNvPicPr/>
          <p:nvPr/>
        </p:nvPicPr>
        <p:blipFill>
          <a:blip r:embed="rId5"/>
          <a:stretch/>
        </p:blipFill>
        <p:spPr>
          <a:xfrm>
            <a:off x="8151680" y="4754910"/>
            <a:ext cx="784142" cy="26924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edia devic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190" name="Picture 20"/>
            <p:cNvPicPr/>
            <p:nvPr/>
          </p:nvPicPr>
          <p:blipFill>
            <a:blip r:embed="rId2"/>
            <a:srcRect l="37895"/>
            <a:stretch/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1" name="Picture 21"/>
            <p:cNvPicPr/>
            <p:nvPr/>
          </p:nvPicPr>
          <p:blipFill>
            <a:blip r:embed="rId3"/>
            <a:srcRect r="63403"/>
            <a:stretch/>
          </p:blipFill>
          <p:spPr>
            <a:xfrm>
              <a:off x="-1" y="8634"/>
              <a:ext cx="294577" cy="2771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93" name="Picture Placeholder 2"/>
          <p:cNvSpPr/>
          <p:nvPr>
            <p:ph type="pic" idx="13"/>
          </p:nvPr>
        </p:nvSpPr>
        <p:spPr>
          <a:xfrm>
            <a:off x="304800" y="2100203"/>
            <a:ext cx="2286000" cy="947855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194" name="Google Shape;6031;p161"/>
          <p:cNvSpPr/>
          <p:nvPr/>
        </p:nvSpPr>
        <p:spPr>
          <a:xfrm>
            <a:off x="2836324" y="2380"/>
            <a:ext cx="6307801" cy="5154602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pic>
        <p:nvPicPr>
          <p:cNvPr id="1195" name="Google Shape;6033;p161"/>
          <p:cNvPicPr/>
          <p:nvPr/>
        </p:nvPicPr>
        <p:blipFill>
          <a:blip r:embed="rId4"/>
          <a:srcRect b="14026"/>
          <a:stretch/>
        </p:blipFill>
        <p:spPr>
          <a:xfrm>
            <a:off x="3133275" y="788653"/>
            <a:ext cx="5779729" cy="3461878"/>
          </a:xfrm>
          <a:prstGeom prst="rect">
            <a:avLst/>
          </a:prstGeom>
          <a:ln w="12700">
            <a:miter/>
          </a:ln>
          <a:effectLst>
            <a:outerShdw blurRad="152400" dist="171450" dir="6600000" rotWithShape="0">
              <a:srgbClr val="000000">
                <a:alpha val="20000"/>
              </a:srgbClr>
            </a:outerShdw>
          </a:effectLst>
        </p:spPr>
      </p:pic>
      <p:sp>
        <p:nvSpPr>
          <p:cNvPr id="1196" name="Media Placeholder 3"/>
          <p:cNvSpPr/>
          <p:nvPr>
            <p:ph type="media" idx="14"/>
          </p:nvPr>
        </p:nvSpPr>
        <p:spPr>
          <a:xfrm>
            <a:off x="3134893" y="1087562"/>
            <a:ext cx="5780507" cy="3162969"/>
          </a:xfrm>
          <a:prstGeom prst="rect">
            <a:avLst/>
          </a:prstGeom>
        </p:spPr>
        <p:txBody>
          <a:bodyPr lIns="91439" rIns="91439"/>
          <a:lstStyle/>
          <a:p/>
        </p:txBody>
      </p:sp>
      <p:pic>
        <p:nvPicPr>
          <p:cNvPr id="1197" name="elastic_outline_black.png"/>
          <p:cNvPicPr/>
          <p:nvPr/>
        </p:nvPicPr>
        <p:blipFill>
          <a:blip r:embed="rId5"/>
          <a:stretch/>
        </p:blipFill>
        <p:spPr>
          <a:xfrm>
            <a:off x="8151680" y="4754910"/>
            <a:ext cx="784142" cy="26924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ogo with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204" name="Picture 20"/>
            <p:cNvPicPr/>
            <p:nvPr/>
          </p:nvPicPr>
          <p:blipFill>
            <a:blip r:embed="rId2"/>
            <a:srcRect l="37895"/>
            <a:stretch/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05" name="Picture 21"/>
            <p:cNvPicPr/>
            <p:nvPr/>
          </p:nvPicPr>
          <p:blipFill>
            <a:blip r:embed="rId3"/>
            <a:srcRect r="63403"/>
            <a:stretch/>
          </p:blipFill>
          <p:spPr>
            <a:xfrm>
              <a:off x="-1" y="8634"/>
              <a:ext cx="294577" cy="2771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07" name="Rectangle 16"/>
          <p:cNvSpPr/>
          <p:nvPr/>
        </p:nvSpPr>
        <p:spPr>
          <a:xfrm>
            <a:off x="3175" y="0"/>
            <a:ext cx="3148458" cy="5148263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1208" name="Rectangle 4"/>
          <p:cNvSpPr/>
          <p:nvPr/>
        </p:nvSpPr>
        <p:spPr>
          <a:xfrm>
            <a:off x="3145535" y="0"/>
            <a:ext cx="5998465" cy="5148263"/>
          </a:xfrm>
          <a:prstGeom prst="rect">
            <a:avLst/>
          </a:prstGeom>
          <a:solidFill>
            <a:schemeClr val="accent3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209" name="Title Text"/>
          <p:cNvSpPr txBox="1"/>
          <p:nvPr>
            <p:ph type="title"/>
          </p:nvPr>
        </p:nvSpPr>
        <p:spPr>
          <a:xfrm>
            <a:off x="3651503" y="785586"/>
            <a:ext cx="5035297" cy="3573278"/>
          </a:xfrm>
          <a:prstGeom prst="rect">
            <a:avLst/>
          </a:prstGeom>
        </p:spPr>
        <p:txBody>
          <a:bodyPr anchor="ctr">
            <a:normAutofit/>
          </a:bodyPr>
          <a:lstStyle>
            <a:lvl1pPr lvl="0" defTabSz="914400"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10" name="Picture Placeholder 6"/>
          <p:cNvSpPr/>
          <p:nvPr>
            <p:ph type="pic" idx="13"/>
          </p:nvPr>
        </p:nvSpPr>
        <p:spPr>
          <a:xfrm>
            <a:off x="407987" y="1519054"/>
            <a:ext cx="2298701" cy="2300830"/>
          </a:xfrm>
          <a:prstGeom prst="rect">
            <a:avLst/>
          </a:prstGeom>
        </p:spPr>
        <p:txBody>
          <a:bodyPr lIns="91439" rIns="91439"/>
          <a:lstStyle/>
          <a:p/>
        </p:txBody>
      </p:sp>
      <p:pic>
        <p:nvPicPr>
          <p:cNvPr id="1212" name="elastic_outline_white.png"/>
          <p:cNvPicPr/>
          <p:nvPr/>
        </p:nvPicPr>
        <p:blipFill>
          <a:blip r:embed="rId4"/>
          <a:stretch/>
        </p:blipFill>
        <p:spPr>
          <a:xfrm>
            <a:off x="8151226" y="4754755"/>
            <a:ext cx="785050" cy="269552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ogo with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219" name="Picture 20"/>
            <p:cNvPicPr/>
            <p:nvPr/>
          </p:nvPicPr>
          <p:blipFill>
            <a:blip r:embed="rId2"/>
            <a:srcRect l="37895"/>
            <a:stretch/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0" name="Picture 21"/>
            <p:cNvPicPr/>
            <p:nvPr/>
          </p:nvPicPr>
          <p:blipFill>
            <a:blip r:embed="rId3"/>
            <a:srcRect r="63403"/>
            <a:stretch/>
          </p:blipFill>
          <p:spPr>
            <a:xfrm>
              <a:off x="-1" y="8634"/>
              <a:ext cx="294577" cy="2771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22" name="Rectangle 16"/>
          <p:cNvSpPr/>
          <p:nvPr/>
        </p:nvSpPr>
        <p:spPr>
          <a:xfrm>
            <a:off x="3175" y="0"/>
            <a:ext cx="3148458" cy="5148263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1223" name="Rectangle 4"/>
          <p:cNvSpPr/>
          <p:nvPr/>
        </p:nvSpPr>
        <p:spPr>
          <a:xfrm>
            <a:off x="3145535" y="0"/>
            <a:ext cx="5998465" cy="5148263"/>
          </a:xfrm>
          <a:prstGeom prst="rect">
            <a:avLst/>
          </a:prstGeom>
          <a:solidFill>
            <a:schemeClr val="accent6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224" name="Title Text"/>
          <p:cNvSpPr txBox="1"/>
          <p:nvPr>
            <p:ph type="title"/>
          </p:nvPr>
        </p:nvSpPr>
        <p:spPr>
          <a:xfrm>
            <a:off x="3651503" y="785586"/>
            <a:ext cx="5035297" cy="3573278"/>
          </a:xfrm>
          <a:prstGeom prst="rect">
            <a:avLst/>
          </a:prstGeom>
        </p:spPr>
        <p:txBody>
          <a:bodyPr anchor="ctr">
            <a:normAutofit/>
          </a:bodyPr>
          <a:lstStyle>
            <a:lvl1pPr lvl="0" defTabSz="914400"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25" name="Picture Placeholder 6"/>
          <p:cNvSpPr/>
          <p:nvPr>
            <p:ph type="pic" idx="13"/>
          </p:nvPr>
        </p:nvSpPr>
        <p:spPr>
          <a:xfrm>
            <a:off x="407987" y="1519054"/>
            <a:ext cx="2298701" cy="2300830"/>
          </a:xfrm>
          <a:prstGeom prst="rect">
            <a:avLst/>
          </a:prstGeom>
        </p:spPr>
        <p:txBody>
          <a:bodyPr lIns="91439" rIns="91439"/>
          <a:lstStyle/>
          <a:p/>
        </p:txBody>
      </p:sp>
      <p:pic>
        <p:nvPicPr>
          <p:cNvPr id="1227" name="elastic_outline_white.png"/>
          <p:cNvPicPr/>
          <p:nvPr/>
        </p:nvPicPr>
        <p:blipFill>
          <a:blip r:embed="rId4"/>
          <a:stretch/>
        </p:blipFill>
        <p:spPr>
          <a:xfrm>
            <a:off x="8151226" y="4754755"/>
            <a:ext cx="785050" cy="269552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ogo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234" name="Picture 20"/>
            <p:cNvPicPr/>
            <p:nvPr/>
          </p:nvPicPr>
          <p:blipFill>
            <a:blip r:embed="rId2"/>
            <a:srcRect l="37895"/>
            <a:stretch/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5" name="Picture 21"/>
            <p:cNvPicPr/>
            <p:nvPr/>
          </p:nvPicPr>
          <p:blipFill>
            <a:blip r:embed="rId3"/>
            <a:srcRect r="63403"/>
            <a:stretch/>
          </p:blipFill>
          <p:spPr>
            <a:xfrm>
              <a:off x="-1" y="8634"/>
              <a:ext cx="294577" cy="2771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37" name="Rectangle 16"/>
          <p:cNvSpPr/>
          <p:nvPr/>
        </p:nvSpPr>
        <p:spPr>
          <a:xfrm>
            <a:off x="3175" y="0"/>
            <a:ext cx="3148458" cy="5148263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1238" name="Rectangle 4"/>
          <p:cNvSpPr/>
          <p:nvPr/>
        </p:nvSpPr>
        <p:spPr>
          <a:xfrm>
            <a:off x="3145535" y="0"/>
            <a:ext cx="5998465" cy="5148263"/>
          </a:xfrm>
          <a:prstGeom prst="rect">
            <a:avLst/>
          </a:prstGeom>
          <a:solidFill>
            <a:srgbClr val="008F86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239" name="Title Text"/>
          <p:cNvSpPr txBox="1"/>
          <p:nvPr>
            <p:ph type="title"/>
          </p:nvPr>
        </p:nvSpPr>
        <p:spPr>
          <a:xfrm>
            <a:off x="3651503" y="1580198"/>
            <a:ext cx="5035297" cy="2717521"/>
          </a:xfrm>
          <a:prstGeom prst="rect">
            <a:avLst/>
          </a:prstGeom>
        </p:spPr>
        <p:txBody>
          <a:bodyPr anchor="ctr">
            <a:normAutofit/>
          </a:bodyPr>
          <a:lstStyle>
            <a:lvl1pPr lvl="0" algn="ctr" defTabSz="914400">
              <a:lnSpc>
                <a:spcPct val="90000"/>
              </a:lnSpc>
              <a:defRPr sz="3600" i="1">
                <a:solidFill>
                  <a:srgbClr val="FFFFFF"/>
                </a:solidFill>
                <a:latin typeface="Open Sans Regular"/>
                <a:ea typeface="Open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240" name="Picture Placeholder 6"/>
          <p:cNvSpPr/>
          <p:nvPr>
            <p:ph type="pic" idx="13"/>
          </p:nvPr>
        </p:nvSpPr>
        <p:spPr>
          <a:xfrm>
            <a:off x="407987" y="1788545"/>
            <a:ext cx="2298701" cy="2300830"/>
          </a:xfrm>
          <a:prstGeom prst="rect">
            <a:avLst/>
          </a:prstGeom>
        </p:spPr>
        <p:txBody>
          <a:bodyPr lIns="91439" rIns="91439"/>
          <a:lstStyle/>
          <a:p/>
        </p:txBody>
      </p:sp>
      <p:grpSp>
        <p:nvGrpSpPr>
          <p:cNvPr id="1243" name="Group 7"/>
          <p:cNvGrpSpPr/>
          <p:nvPr/>
        </p:nvGrpSpPr>
        <p:grpSpPr>
          <a:xfrm>
            <a:off x="5831585" y="764357"/>
            <a:ext cx="662941" cy="577752"/>
            <a:chOff x="0" y="0"/>
            <a:chExt cx="662940" cy="577750"/>
          </a:xfrm>
        </p:grpSpPr>
        <p:sp>
          <p:nvSpPr>
            <p:cNvPr id="1241" name="Freeform 6"/>
            <p:cNvSpPr/>
            <p:nvPr/>
          </p:nvSpPr>
          <p:spPr>
            <a:xfrm>
              <a:off x="-1" y="-1"/>
              <a:ext cx="308447" cy="577752"/>
            </a:xfrm>
            <a:custGeom>
              <a:rect l="0" t="0" r="r" b="b"/>
              <a:pathLst>
                <a:path w="308447" h="577752">
                  <a:moveTo>
                    <a:pt x="196564" y="193600"/>
                  </a:moveTo>
                  <a:cubicBezTo>
                    <a:pt x="238889" y="142164"/>
                    <a:pt x="308447" y="114935"/>
                    <a:pt x="308447" y="114935"/>
                  </a:cubicBezTo>
                  <a:cubicBezTo>
                    <a:pt x="244944" y="0"/>
                    <a:pt x="244944" y="0"/>
                    <a:pt x="244944" y="0"/>
                  </a:cubicBezTo>
                  <a:cubicBezTo>
                    <a:pt x="244944" y="0"/>
                    <a:pt x="154224" y="18162"/>
                    <a:pt x="72571" y="102845"/>
                  </a:cubicBezTo>
                  <a:cubicBezTo>
                    <a:pt x="0" y="178461"/>
                    <a:pt x="0" y="287351"/>
                    <a:pt x="0" y="287351"/>
                  </a:cubicBezTo>
                  <a:cubicBezTo>
                    <a:pt x="0" y="577752"/>
                    <a:pt x="0" y="577752"/>
                    <a:pt x="0" y="577752"/>
                  </a:cubicBezTo>
                  <a:cubicBezTo>
                    <a:pt x="308447" y="577752"/>
                    <a:pt x="308447" y="577752"/>
                    <a:pt x="308447" y="577752"/>
                  </a:cubicBezTo>
                  <a:cubicBezTo>
                    <a:pt x="308447" y="287351"/>
                    <a:pt x="308447" y="287351"/>
                    <a:pt x="308447" y="287351"/>
                  </a:cubicBezTo>
                  <a:cubicBezTo>
                    <a:pt x="163291" y="287351"/>
                    <a:pt x="163291" y="287351"/>
                    <a:pt x="163291" y="287351"/>
                  </a:cubicBezTo>
                  <a:cubicBezTo>
                    <a:pt x="163291" y="287351"/>
                    <a:pt x="163291" y="232920"/>
                    <a:pt x="196564" y="193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242" name="Freeform 6"/>
            <p:cNvSpPr/>
            <p:nvPr/>
          </p:nvSpPr>
          <p:spPr>
            <a:xfrm>
              <a:off x="354494" y="-1"/>
              <a:ext cx="308447" cy="577752"/>
            </a:xfrm>
            <a:custGeom>
              <a:rect l="0" t="0" r="r" b="b"/>
              <a:pathLst>
                <a:path w="308447" h="577752">
                  <a:moveTo>
                    <a:pt x="196564" y="193600"/>
                  </a:moveTo>
                  <a:cubicBezTo>
                    <a:pt x="238889" y="142164"/>
                    <a:pt x="308447" y="114935"/>
                    <a:pt x="308447" y="114935"/>
                  </a:cubicBezTo>
                  <a:cubicBezTo>
                    <a:pt x="244944" y="0"/>
                    <a:pt x="244944" y="0"/>
                    <a:pt x="244944" y="0"/>
                  </a:cubicBezTo>
                  <a:cubicBezTo>
                    <a:pt x="244944" y="0"/>
                    <a:pt x="154224" y="18162"/>
                    <a:pt x="72571" y="102845"/>
                  </a:cubicBezTo>
                  <a:cubicBezTo>
                    <a:pt x="0" y="178461"/>
                    <a:pt x="0" y="287351"/>
                    <a:pt x="0" y="287351"/>
                  </a:cubicBezTo>
                  <a:cubicBezTo>
                    <a:pt x="0" y="577752"/>
                    <a:pt x="0" y="577752"/>
                    <a:pt x="0" y="577752"/>
                  </a:cubicBezTo>
                  <a:cubicBezTo>
                    <a:pt x="308447" y="577752"/>
                    <a:pt x="308447" y="577752"/>
                    <a:pt x="308447" y="577752"/>
                  </a:cubicBezTo>
                  <a:cubicBezTo>
                    <a:pt x="308447" y="287351"/>
                    <a:pt x="308447" y="287351"/>
                    <a:pt x="308447" y="287351"/>
                  </a:cubicBezTo>
                  <a:cubicBezTo>
                    <a:pt x="163291" y="287351"/>
                    <a:pt x="163291" y="287351"/>
                    <a:pt x="163291" y="287351"/>
                  </a:cubicBezTo>
                  <a:cubicBezTo>
                    <a:pt x="163291" y="287351"/>
                    <a:pt x="163291" y="232920"/>
                    <a:pt x="196564" y="193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</p:grpSp>
      <p:pic>
        <p:nvPicPr>
          <p:cNvPr id="1245" name="elastic_outline_white.png"/>
          <p:cNvPicPr/>
          <p:nvPr/>
        </p:nvPicPr>
        <p:blipFill>
          <a:blip r:embed="rId4"/>
          <a:stretch/>
        </p:blipFill>
        <p:spPr>
          <a:xfrm>
            <a:off x="8151226" y="4754755"/>
            <a:ext cx="785050" cy="269552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/>
          <p:cNvSpPr txBox="1"/>
          <p:nvPr>
            <p:ph type="body" idx="13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Subtitle sentence case (Open Sans 18pt)</a:t>
            </a: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343932" y="-4522"/>
            <a:ext cx="7961869" cy="86420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ogo with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252" name="Picture 20"/>
            <p:cNvPicPr/>
            <p:nvPr/>
          </p:nvPicPr>
          <p:blipFill>
            <a:blip r:embed="rId2"/>
            <a:srcRect l="37895"/>
            <a:stretch/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3" name="Picture 21"/>
            <p:cNvPicPr/>
            <p:nvPr/>
          </p:nvPicPr>
          <p:blipFill>
            <a:blip r:embed="rId3"/>
            <a:srcRect r="63403"/>
            <a:stretch/>
          </p:blipFill>
          <p:spPr>
            <a:xfrm>
              <a:off x="-1" y="8634"/>
              <a:ext cx="294577" cy="2771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55" name="Rectangle 4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1256" name="Slide Number Placeholder 2"/>
          <p:cNvSpPr txBox="1"/>
          <p:nvPr/>
        </p:nvSpPr>
        <p:spPr>
          <a:xfrm>
            <a:off x="100092" y="4860132"/>
            <a:ext cx="1008665" cy="2692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909091"/>
                </a:solidFill>
              </a:defRPr>
            </a:pPr>
          </a:p>
        </p:txBody>
      </p:sp>
      <p:grpSp>
        <p:nvGrpSpPr>
          <p:cNvPr id="1259" name="Group 7"/>
          <p:cNvGrpSpPr/>
          <p:nvPr/>
        </p:nvGrpSpPr>
        <p:grpSpPr>
          <a:xfrm>
            <a:off x="6526530" y="764357"/>
            <a:ext cx="662941" cy="577752"/>
            <a:chOff x="0" y="0"/>
            <a:chExt cx="662940" cy="577750"/>
          </a:xfrm>
        </p:grpSpPr>
        <p:sp>
          <p:nvSpPr>
            <p:cNvPr id="1257" name="Freeform 6"/>
            <p:cNvSpPr/>
            <p:nvPr/>
          </p:nvSpPr>
          <p:spPr>
            <a:xfrm>
              <a:off x="-1" y="-1"/>
              <a:ext cx="308447" cy="577752"/>
            </a:xfrm>
            <a:custGeom>
              <a:rect l="0" t="0" r="r" b="b"/>
              <a:pathLst>
                <a:path w="308447" h="577752">
                  <a:moveTo>
                    <a:pt x="196564" y="193600"/>
                  </a:moveTo>
                  <a:cubicBezTo>
                    <a:pt x="238889" y="142164"/>
                    <a:pt x="308447" y="114935"/>
                    <a:pt x="308447" y="114935"/>
                  </a:cubicBezTo>
                  <a:cubicBezTo>
                    <a:pt x="244944" y="0"/>
                    <a:pt x="244944" y="0"/>
                    <a:pt x="244944" y="0"/>
                  </a:cubicBezTo>
                  <a:cubicBezTo>
                    <a:pt x="244944" y="0"/>
                    <a:pt x="154224" y="18162"/>
                    <a:pt x="72571" y="102845"/>
                  </a:cubicBezTo>
                  <a:cubicBezTo>
                    <a:pt x="0" y="178461"/>
                    <a:pt x="0" y="287351"/>
                    <a:pt x="0" y="287351"/>
                  </a:cubicBezTo>
                  <a:cubicBezTo>
                    <a:pt x="0" y="577752"/>
                    <a:pt x="0" y="577752"/>
                    <a:pt x="0" y="577752"/>
                  </a:cubicBezTo>
                  <a:cubicBezTo>
                    <a:pt x="308447" y="577752"/>
                    <a:pt x="308447" y="577752"/>
                    <a:pt x="308447" y="577752"/>
                  </a:cubicBezTo>
                  <a:cubicBezTo>
                    <a:pt x="308447" y="287351"/>
                    <a:pt x="308447" y="287351"/>
                    <a:pt x="308447" y="287351"/>
                  </a:cubicBezTo>
                  <a:cubicBezTo>
                    <a:pt x="163291" y="287351"/>
                    <a:pt x="163291" y="287351"/>
                    <a:pt x="163291" y="287351"/>
                  </a:cubicBezTo>
                  <a:cubicBezTo>
                    <a:pt x="163291" y="287351"/>
                    <a:pt x="163291" y="232920"/>
                    <a:pt x="196564" y="1936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  <p:sp>
          <p:nvSpPr>
            <p:cNvPr id="1258" name="Freeform 6"/>
            <p:cNvSpPr/>
            <p:nvPr/>
          </p:nvSpPr>
          <p:spPr>
            <a:xfrm>
              <a:off x="354494" y="-1"/>
              <a:ext cx="308447" cy="577752"/>
            </a:xfrm>
            <a:custGeom>
              <a:rect l="0" t="0" r="r" b="b"/>
              <a:pathLst>
                <a:path w="308447" h="577752">
                  <a:moveTo>
                    <a:pt x="196564" y="193600"/>
                  </a:moveTo>
                  <a:cubicBezTo>
                    <a:pt x="238889" y="142164"/>
                    <a:pt x="308447" y="114935"/>
                    <a:pt x="308447" y="114935"/>
                  </a:cubicBezTo>
                  <a:cubicBezTo>
                    <a:pt x="244944" y="0"/>
                    <a:pt x="244944" y="0"/>
                    <a:pt x="244944" y="0"/>
                  </a:cubicBezTo>
                  <a:cubicBezTo>
                    <a:pt x="244944" y="0"/>
                    <a:pt x="154224" y="18162"/>
                    <a:pt x="72571" y="102845"/>
                  </a:cubicBezTo>
                  <a:cubicBezTo>
                    <a:pt x="0" y="178461"/>
                    <a:pt x="0" y="287351"/>
                    <a:pt x="0" y="287351"/>
                  </a:cubicBezTo>
                  <a:cubicBezTo>
                    <a:pt x="0" y="577752"/>
                    <a:pt x="0" y="577752"/>
                    <a:pt x="0" y="577752"/>
                  </a:cubicBezTo>
                  <a:cubicBezTo>
                    <a:pt x="308447" y="577752"/>
                    <a:pt x="308447" y="577752"/>
                    <a:pt x="308447" y="577752"/>
                  </a:cubicBezTo>
                  <a:cubicBezTo>
                    <a:pt x="308447" y="287351"/>
                    <a:pt x="308447" y="287351"/>
                    <a:pt x="308447" y="287351"/>
                  </a:cubicBezTo>
                  <a:cubicBezTo>
                    <a:pt x="163291" y="287351"/>
                    <a:pt x="163291" y="287351"/>
                    <a:pt x="163291" y="287351"/>
                  </a:cubicBezTo>
                  <a:cubicBezTo>
                    <a:pt x="163291" y="287351"/>
                    <a:pt x="163291" y="232920"/>
                    <a:pt x="196564" y="1936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45719" tIns="45719" rIns="45719" bIns="45719" numCol="1" anchor="t"/>
            <a:lstStyle/>
            <a:p/>
          </p:txBody>
        </p:sp>
      </p:grpSp>
      <p:sp>
        <p:nvSpPr>
          <p:cNvPr id="1260" name="Rectangle 16"/>
          <p:cNvSpPr/>
          <p:nvPr/>
        </p:nvSpPr>
        <p:spPr>
          <a:xfrm>
            <a:off x="0" y="0"/>
            <a:ext cx="4568824" cy="5148263"/>
          </a:xfrm>
          <a:prstGeom prst="rect">
            <a:avLst/>
          </a:prstGeom>
          <a:solidFill>
            <a:schemeClr val="accent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1261" name="Google Shape;6288;p174"/>
          <p:cNvSpPr/>
          <p:nvPr/>
        </p:nvSpPr>
        <p:spPr>
          <a:xfrm>
            <a:off x="1726712" y="2802731"/>
            <a:ext cx="1152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1262" name="Picture Placeholder 6"/>
          <p:cNvSpPr/>
          <p:nvPr>
            <p:ph type="pic" idx="13"/>
          </p:nvPr>
        </p:nvSpPr>
        <p:spPr>
          <a:xfrm>
            <a:off x="778712" y="1201119"/>
            <a:ext cx="3048001" cy="1525412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263" name="Text Placeholder 9"/>
          <p:cNvSpPr/>
          <p:nvPr>
            <p:ph type="body" idx="14"/>
          </p:nvPr>
        </p:nvSpPr>
        <p:spPr>
          <a:xfrm>
            <a:off x="283411" y="4072732"/>
            <a:ext cx="4038601" cy="965688"/>
          </a:xfrm>
          <a:prstGeom prst="rect">
            <a:avLst/>
          </a:prstGeom>
        </p:spPr>
        <p:txBody>
          <a:bodyPr anchor="b"/>
          <a:lstStyle>
            <a:lvl1pPr marL="0" lvl="0" indent="0" algn="ctr">
              <a:lnSpc>
                <a:spcPct val="85000"/>
              </a:lnSpc>
              <a:spcBef>
                <a:spcPts val="0"/>
              </a:spcBef>
              <a:buNone/>
              <a:defRPr sz="1100">
                <a:solidFill>
                  <a:srgbClr val="FFFFFF"/>
                </a:solidFill>
              </a:defRPr>
            </a:lvl1pPr>
          </a:lstStyle>
          <a:p>
            <a:r>
              <a:t>Additional text goes here to support the content and can be a couple lines in length and sits bottom left aligned</a:t>
            </a:r>
          </a:p>
        </p:txBody>
      </p:sp>
      <p:sp>
        <p:nvSpPr>
          <p:cNvPr id="1264" name="Title 7"/>
          <p:cNvSpPr txBox="1"/>
          <p:nvPr>
            <p:ph type="body" idx="15"/>
          </p:nvPr>
        </p:nvSpPr>
        <p:spPr>
          <a:xfrm>
            <a:off x="5105400" y="1641343"/>
            <a:ext cx="3505200" cy="2717521"/>
          </a:xfrm>
          <a:prstGeom prst="rect">
            <a:avLst/>
          </a:prstGeom>
        </p:spPr>
        <p:txBody>
          <a:bodyPr anchor="ctr"/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None/>
              <a:defRPr sz="3600" i="1"/>
            </a:lvl1pPr>
          </a:lstStyle>
          <a:p>
            <a:r>
              <a:t>Quote goes here</a:t>
            </a:r>
          </a:p>
        </p:txBody>
      </p:sp>
      <p:sp>
        <p:nvSpPr>
          <p:cNvPr id="1265" name="Text Placeholder 8"/>
          <p:cNvSpPr txBox="1"/>
          <p:nvPr>
            <p:ph type="body" idx="16"/>
          </p:nvPr>
        </p:nvSpPr>
        <p:spPr>
          <a:xfrm>
            <a:off x="302462" y="3031331"/>
            <a:ext cx="3963900" cy="817564"/>
          </a:xfrm>
          <a:prstGeom prst="rect">
            <a:avLst/>
          </a:prstGeom>
        </p:spPr>
        <p:txBody>
          <a:bodyPr/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Open Sans Bold"/>
                <a:ea typeface="Open Sans Bold"/>
              </a:defRPr>
            </a:lvl1pPr>
          </a:lstStyle>
          <a:p>
            <a:r>
              <a:t>TEXT GOES HERE IN ALL CAPS</a:t>
            </a:r>
          </a:p>
        </p:txBody>
      </p:sp>
      <p:pic>
        <p:nvPicPr>
          <p:cNvPr id="1266" name="elastic_outline_black.png"/>
          <p:cNvPicPr/>
          <p:nvPr/>
        </p:nvPicPr>
        <p:blipFill>
          <a:blip r:embed="rId4"/>
          <a:stretch/>
        </p:blipFill>
        <p:spPr>
          <a:xfrm>
            <a:off x="8151680" y="4754910"/>
            <a:ext cx="784142" cy="26924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 Tw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274" name="Picture 20"/>
            <p:cNvPicPr/>
            <p:nvPr/>
          </p:nvPicPr>
          <p:blipFill>
            <a:blip r:embed="rId2"/>
            <a:srcRect l="37895"/>
            <a:stretch/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5" name="Picture 21"/>
            <p:cNvPicPr/>
            <p:nvPr/>
          </p:nvPicPr>
          <p:blipFill>
            <a:blip r:embed="rId3"/>
            <a:srcRect r="63403"/>
            <a:stretch/>
          </p:blipFill>
          <p:spPr>
            <a:xfrm>
              <a:off x="-1" y="8634"/>
              <a:ext cx="294577" cy="2771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77" name="Rectangle 3"/>
          <p:cNvSpPr/>
          <p:nvPr/>
        </p:nvSpPr>
        <p:spPr>
          <a:xfrm>
            <a:off x="3175" y="0"/>
            <a:ext cx="9140826" cy="5148263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1278" name="Picture Placeholder 2"/>
          <p:cNvSpPr/>
          <p:nvPr>
            <p:ph type="pic" idx="13"/>
          </p:nvPr>
        </p:nvSpPr>
        <p:spPr>
          <a:xfrm>
            <a:off x="687387" y="747169"/>
            <a:ext cx="3634742" cy="3657104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279" name="Picture Placeholder 2"/>
          <p:cNvSpPr/>
          <p:nvPr>
            <p:ph type="pic" idx="14"/>
          </p:nvPr>
        </p:nvSpPr>
        <p:spPr>
          <a:xfrm>
            <a:off x="4809807" y="747169"/>
            <a:ext cx="3634742" cy="3657104"/>
          </a:xfrm>
          <a:prstGeom prst="rect">
            <a:avLst/>
          </a:prstGeom>
        </p:spPr>
        <p:txBody>
          <a:bodyPr lIns="91439" rIns="91439"/>
          <a:lstStyle/>
          <a:p/>
        </p:txBody>
      </p:sp>
      <p:pic>
        <p:nvPicPr>
          <p:cNvPr id="1281" name="elastic_outline_black.png"/>
          <p:cNvPicPr/>
          <p:nvPr/>
        </p:nvPicPr>
        <p:blipFill>
          <a:blip r:embed="rId4"/>
          <a:stretch/>
        </p:blipFill>
        <p:spPr>
          <a:xfrm>
            <a:off x="8151680" y="4754910"/>
            <a:ext cx="784142" cy="26924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Picture Placeholder 9"/>
          <p:cNvSpPr/>
          <p:nvPr>
            <p:ph type="pic" idx="13"/>
          </p:nvPr>
        </p:nvSpPr>
        <p:spPr>
          <a:xfrm>
            <a:off x="0" y="0"/>
            <a:ext cx="9144000" cy="5148263"/>
          </a:xfrm>
          <a:prstGeom prst="rect">
            <a:avLst/>
          </a:prstGeom>
        </p:spPr>
        <p:txBody>
          <a:bodyPr lIns="91439" rIns="91439"/>
          <a:lstStyle/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Rectangle 3"/>
          <p:cNvSpPr/>
          <p:nvPr/>
        </p:nvSpPr>
        <p:spPr>
          <a:xfrm>
            <a:off x="-4120" y="0"/>
            <a:ext cx="9148121" cy="5148263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Rectangle 3"/>
          <p:cNvSpPr/>
          <p:nvPr/>
        </p:nvSpPr>
        <p:spPr>
          <a:xfrm>
            <a:off x="-4120" y="0"/>
            <a:ext cx="9148121" cy="5148263"/>
          </a:xfrm>
          <a:prstGeom prst="rect">
            <a:avLst/>
          </a:prstGeom>
          <a:solidFill>
            <a:srgbClr val="1F2C33"/>
          </a:solidFill>
          <a:ln w="12700"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with subtitle_dark">
    <p:bg>
      <p:bgPr>
        <a:solidFill>
          <a:srgbClr val="003C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xfrm>
            <a:off x="343932" y="-14315"/>
            <a:ext cx="7961869" cy="874000"/>
          </a:xfrm>
          <a:prstGeom prst="rect">
            <a:avLst/>
          </a:prstGeom>
        </p:spPr>
        <p:txBody>
          <a:bodyPr/>
          <a:lstStyle>
            <a:lvl1pPr lvl="0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Text Placeholder 6"/>
          <p:cNvSpPr txBox="1"/>
          <p:nvPr>
            <p:ph type="body" idx="13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Subtitle sentence case</a:t>
            </a:r>
          </a:p>
        </p:txBody>
      </p:sp>
      <p:pic>
        <p:nvPicPr>
          <p:cNvPr id="47" name="elastic_outline_white.png"/>
          <p:cNvPicPr/>
          <p:nvPr/>
        </p:nvPicPr>
        <p:blipFill>
          <a:blip r:embed="rId2"/>
          <a:stretch/>
        </p:blipFill>
        <p:spPr>
          <a:xfrm>
            <a:off x="8151226" y="4754755"/>
            <a:ext cx="785050" cy="269552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with subtitle_dark V.2">
    <p:bg>
      <p:bgPr>
        <a:solidFill>
          <a:schemeClr val="accent6">
            <a:lumOff val="-588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xfrm>
            <a:off x="343932" y="-14315"/>
            <a:ext cx="7961869" cy="874000"/>
          </a:xfrm>
          <a:prstGeom prst="rect">
            <a:avLst/>
          </a:prstGeom>
        </p:spPr>
        <p:txBody>
          <a:bodyPr/>
          <a:lstStyle>
            <a:lvl1pPr lvl="0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Text Placeholder 6"/>
          <p:cNvSpPr txBox="1"/>
          <p:nvPr>
            <p:ph type="body" idx="13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Subtitle sentence case</a:t>
            </a:r>
          </a:p>
        </p:txBody>
      </p:sp>
      <p:pic>
        <p:nvPicPr>
          <p:cNvPr id="57" name="elastic_outline_white.png"/>
          <p:cNvPicPr/>
          <p:nvPr/>
        </p:nvPicPr>
        <p:blipFill>
          <a:blip r:embed="rId2"/>
          <a:stretch/>
        </p:blipFill>
        <p:spPr>
          <a:xfrm>
            <a:off x="8151226" y="4754755"/>
            <a:ext cx="785050" cy="269552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3"/>
          <p:cNvSpPr/>
          <p:nvPr/>
        </p:nvSpPr>
        <p:spPr>
          <a:xfrm>
            <a:off x="458787" y="1251460"/>
            <a:ext cx="8229601" cy="3406129"/>
          </a:xfrm>
          <a:prstGeom prst="rect">
            <a:avLst/>
          </a:prstGeom>
          <a:solidFill>
            <a:srgbClr val="F3F3F3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66" name="Text Placeholder 4"/>
          <p:cNvSpPr/>
          <p:nvPr>
            <p:ph type="body" idx="13"/>
          </p:nvPr>
        </p:nvSpPr>
        <p:spPr>
          <a:xfrm>
            <a:off x="690880" y="1466263"/>
            <a:ext cx="7782560" cy="295743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None/>
              <a:defRPr sz="1600">
                <a:solidFill>
                  <a:srgbClr val="000000"/>
                </a:solidFill>
              </a:defRPr>
            </a:pPr>
          </a:p>
        </p:txBody>
      </p:sp>
      <p:sp>
        <p:nvSpPr>
          <p:cNvPr id="67" name="Text Placeholder 6"/>
          <p:cNvSpPr txBox="1"/>
          <p:nvPr>
            <p:ph type="body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Use template colors to highlight </a:t>
            </a:r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xfrm>
            <a:off x="343932" y="-32979"/>
            <a:ext cx="7961869" cy="8926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69" name="elastic_outline_black.png"/>
          <p:cNvPicPr/>
          <p:nvPr/>
        </p:nvPicPr>
        <p:blipFill>
          <a:blip r:embed="rId2"/>
          <a:stretch/>
        </p:blipFill>
        <p:spPr>
          <a:xfrm>
            <a:off x="8151680" y="4754910"/>
            <a:ext cx="784142" cy="26924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3"/>
          <p:cNvSpPr/>
          <p:nvPr/>
        </p:nvSpPr>
        <p:spPr>
          <a:xfrm>
            <a:off x="458787" y="1251460"/>
            <a:ext cx="8229601" cy="3406129"/>
          </a:xfrm>
          <a:prstGeom prst="rect">
            <a:avLst/>
          </a:prstGeom>
          <a:solidFill>
            <a:srgbClr val="000000"/>
          </a:solidFill>
          <a:ln w="12700"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" name="Text Placeholder 4"/>
          <p:cNvSpPr/>
          <p:nvPr>
            <p:ph type="body" idx="13"/>
          </p:nvPr>
        </p:nvSpPr>
        <p:spPr>
          <a:xfrm>
            <a:off x="690880" y="1466263"/>
            <a:ext cx="7782560" cy="295743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None/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79" name="Text Placeholder 6"/>
          <p:cNvSpPr txBox="1"/>
          <p:nvPr>
            <p:ph type="body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Use template colors to highlight </a:t>
            </a:r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xfrm>
            <a:off x="343932" y="-388"/>
            <a:ext cx="7961869" cy="86007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81" name="elastic_outline_black.png"/>
          <p:cNvPicPr/>
          <p:nvPr/>
        </p:nvPicPr>
        <p:blipFill>
          <a:blip r:embed="rId2"/>
          <a:stretch/>
        </p:blipFill>
        <p:spPr>
          <a:xfrm>
            <a:off x="8151680" y="4754910"/>
            <a:ext cx="784142" cy="26924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343932" y="2599"/>
            <a:ext cx="7961869" cy="869786"/>
          </a:xfrm>
          <a:prstGeom prst="rect">
            <a:avLst/>
          </a:prstGeom>
        </p:spPr>
        <p:txBody>
          <a:bodyPr/>
          <a:lstStyle>
            <a:lvl1pPr lvl="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Placeholder 6"/>
          <p:cNvSpPr txBox="1"/>
          <p:nvPr>
            <p:ph type="body" idx="13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Subtitle or chart title here in sentence case</a:t>
            </a:r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xfrm>
            <a:off x="343932" y="8284"/>
            <a:ext cx="7961869" cy="851401"/>
          </a:xfrm>
          <a:prstGeom prst="rect">
            <a:avLst/>
          </a:prstGeom>
        </p:spPr>
        <p:txBody>
          <a:bodyPr/>
          <a:lstStyle>
            <a:lvl1pPr lvl="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13.xml" Id="rId13" /><Relationship Type="http://schemas.openxmlformats.org/officeDocument/2006/relationships/slideLayout" Target="/ppt/slideLayouts/slideLayout14.xml" Id="rId14" /><Relationship Type="http://schemas.openxmlformats.org/officeDocument/2006/relationships/slideLayout" Target="/ppt/slideLayouts/slideLayout15.xml" Id="rId15" /><Relationship Type="http://schemas.openxmlformats.org/officeDocument/2006/relationships/slideLayout" Target="/ppt/slideLayouts/slideLayout16.xml" Id="rId16" /><Relationship Type="http://schemas.openxmlformats.org/officeDocument/2006/relationships/slideLayout" Target="/ppt/slideLayouts/slideLayout17.xml" Id="rId17" /><Relationship Type="http://schemas.openxmlformats.org/officeDocument/2006/relationships/slideLayout" Target="/ppt/slideLayouts/slideLayout18.xml" Id="rId18" /><Relationship Type="http://schemas.openxmlformats.org/officeDocument/2006/relationships/slideLayout" Target="/ppt/slideLayouts/slideLayout19.xml" Id="rId19" /><Relationship Type="http://schemas.openxmlformats.org/officeDocument/2006/relationships/slideLayout" Target="/ppt/slideLayouts/slideLayout20.xml" Id="rId20" /><Relationship Type="http://schemas.openxmlformats.org/officeDocument/2006/relationships/slideLayout" Target="/ppt/slideLayouts/slideLayout21.xml" Id="rId21" /><Relationship Type="http://schemas.openxmlformats.org/officeDocument/2006/relationships/slideLayout" Target="/ppt/slideLayouts/slideLayout22.xml" Id="rId22" /><Relationship Type="http://schemas.openxmlformats.org/officeDocument/2006/relationships/slideLayout" Target="/ppt/slideLayouts/slideLayout23.xml" Id="rId23" /><Relationship Type="http://schemas.openxmlformats.org/officeDocument/2006/relationships/slideLayout" Target="/ppt/slideLayouts/slideLayout24.xml" Id="rId24" /><Relationship Type="http://schemas.openxmlformats.org/officeDocument/2006/relationships/slideLayout" Target="/ppt/slideLayouts/slideLayout25.xml" Id="rId25" /><Relationship Type="http://schemas.openxmlformats.org/officeDocument/2006/relationships/slideLayout" Target="/ppt/slideLayouts/slideLayout26.xml" Id="rId26" /><Relationship Type="http://schemas.openxmlformats.org/officeDocument/2006/relationships/slideLayout" Target="/ppt/slideLayouts/slideLayout27.xml" Id="rId27" /><Relationship Type="http://schemas.openxmlformats.org/officeDocument/2006/relationships/slideLayout" Target="/ppt/slideLayouts/slideLayout28.xml" Id="rId28" /><Relationship Type="http://schemas.openxmlformats.org/officeDocument/2006/relationships/slideLayout" Target="/ppt/slideLayouts/slideLayout29.xml" Id="rId29" /><Relationship Type="http://schemas.openxmlformats.org/officeDocument/2006/relationships/slideLayout" Target="/ppt/slideLayouts/slideLayout30.xml" Id="rId30" /><Relationship Type="http://schemas.openxmlformats.org/officeDocument/2006/relationships/slideLayout" Target="/ppt/slideLayouts/slideLayout31.xml" Id="rId31" /><Relationship Type="http://schemas.openxmlformats.org/officeDocument/2006/relationships/slideLayout" Target="/ppt/slideLayouts/slideLayout32.xml" Id="rId32" /><Relationship Type="http://schemas.openxmlformats.org/officeDocument/2006/relationships/slideLayout" Target="/ppt/slideLayouts/slideLayout33.xml" Id="rId33" /><Relationship Type="http://schemas.openxmlformats.org/officeDocument/2006/relationships/slideLayout" Target="/ppt/slideLayouts/slideLayout34.xml" Id="rId34" /><Relationship Type="http://schemas.openxmlformats.org/officeDocument/2006/relationships/slideLayout" Target="/ppt/slideLayouts/slideLayout35.xml" Id="rId35" /><Relationship Type="http://schemas.openxmlformats.org/officeDocument/2006/relationships/theme" Target="/ppt/slideMasters/theme/theme1.xml" Id="rId36" /><Relationship Type="http://schemas.openxmlformats.org/officeDocument/2006/relationships/image" Target="/ppt/media/image4.png" Id="rId3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ody Level One…"/>
          <p:cNvSpPr txBox="1"/>
          <p:nvPr>
            <p:ph type="body" idx="1"/>
          </p:nvPr>
        </p:nvSpPr>
        <p:spPr>
          <a:xfrm>
            <a:off x="343932" y="1220329"/>
            <a:ext cx="7961869" cy="3500819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>
            <a:lvl2pPr lvl="1">
              <a:defRPr sz="1400"/>
            </a:lvl2pPr>
            <a:lvl3pPr lvl="2">
              <a:defRPr sz="1200"/>
            </a:lvl3pPr>
            <a:lvl4pPr lvl="3">
              <a:defRPr sz="1200"/>
            </a:lvl4pPr>
            <a:lvl5pPr lvl="4"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343932" y="-21861"/>
            <a:ext cx="7961869" cy="881546"/>
          </a:xfrm>
          <a:prstGeom prst="rect">
            <a:avLst/>
          </a:prstGeom>
          <a:ln w="12700">
            <a:miter/>
          </a:ln>
        </p:spPr>
        <p:txBody>
          <a:bodyPr lIns="45719" rIns="45719" anchor="b"/>
          <a:lstStyle/>
          <a:p>
            <a:r>
              <a:t>Title Text</a:t>
            </a:r>
          </a:p>
        </p:txBody>
      </p:sp>
      <p:pic>
        <p:nvPicPr>
          <p:cNvPr id="5" name="elastic_outline_black.png"/>
          <p:cNvPicPr/>
          <p:nvPr/>
        </p:nvPicPr>
        <p:blipFill>
          <a:blip r:embed="rId37"/>
          <a:stretch/>
        </p:blipFill>
        <p:spPr>
          <a:xfrm>
            <a:off x="8151680" y="4754910"/>
            <a:ext cx="784142" cy="269241"/>
          </a:xfrm>
          <a:prstGeom prst="rect">
            <a:avLst/>
          </a:prstGeom>
          <a:ln w="12700"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xStyles>
    <p:titleStyle>
      <a:lvl1pPr marL="0" lvl="0" indent="0" algn="l" defTabSz="822960">
        <a:lnSpc>
          <a:spcPct val="80000"/>
        </a:lnSpc>
        <a:spcBef>
          <a:spcPts val="0"/>
        </a:spcBef>
        <a:spcAft>
          <a:spcPts val="0"/>
        </a:spcAft>
        <a:buNone/>
        <a:defRPr sz="2400" b="0" i="0" u="none" strike="noStrike" spc="0" baseline="0">
          <a:solidFill>
            <a:srgbClr val="000000"/>
          </a:solidFill>
          <a:latin typeface="Open Sans Bold"/>
          <a:ea typeface="Open Sans Bold"/>
        </a:defRPr>
      </a:lvl1pPr>
      <a:lvl2pPr marL="0" lvl="1" indent="0" algn="l" defTabSz="822960">
        <a:lnSpc>
          <a:spcPct val="80000"/>
        </a:lnSpc>
        <a:spcBef>
          <a:spcPts val="0"/>
        </a:spcBef>
        <a:spcAft>
          <a:spcPts val="0"/>
        </a:spcAft>
        <a:buNone/>
        <a:defRPr sz="2400" b="0" i="0" u="none" strike="noStrike" spc="0" baseline="0">
          <a:solidFill>
            <a:srgbClr val="000000"/>
          </a:solidFill>
          <a:latin typeface="Open Sans Bold"/>
          <a:ea typeface="Open Sans Bold"/>
        </a:defRPr>
      </a:lvl2pPr>
      <a:lvl3pPr marL="0" lvl="2" indent="0" algn="l" defTabSz="822960">
        <a:lnSpc>
          <a:spcPct val="80000"/>
        </a:lnSpc>
        <a:spcBef>
          <a:spcPts val="0"/>
        </a:spcBef>
        <a:spcAft>
          <a:spcPts val="0"/>
        </a:spcAft>
        <a:buNone/>
        <a:defRPr sz="2400" b="0" i="0" u="none" strike="noStrike" spc="0" baseline="0">
          <a:solidFill>
            <a:srgbClr val="000000"/>
          </a:solidFill>
          <a:latin typeface="Open Sans Bold"/>
          <a:ea typeface="Open Sans Bold"/>
        </a:defRPr>
      </a:lvl3pPr>
      <a:lvl4pPr marL="0" lvl="3" indent="0" algn="l" defTabSz="822960">
        <a:lnSpc>
          <a:spcPct val="80000"/>
        </a:lnSpc>
        <a:spcBef>
          <a:spcPts val="0"/>
        </a:spcBef>
        <a:spcAft>
          <a:spcPts val="0"/>
        </a:spcAft>
        <a:buNone/>
        <a:defRPr sz="2400" b="0" i="0" u="none" strike="noStrike" spc="0" baseline="0">
          <a:solidFill>
            <a:srgbClr val="000000"/>
          </a:solidFill>
          <a:latin typeface="Open Sans Bold"/>
          <a:ea typeface="Open Sans Bold"/>
        </a:defRPr>
      </a:lvl4pPr>
      <a:lvl5pPr marL="0" lvl="4" indent="0" algn="l" defTabSz="822960">
        <a:lnSpc>
          <a:spcPct val="80000"/>
        </a:lnSpc>
        <a:spcBef>
          <a:spcPts val="0"/>
        </a:spcBef>
        <a:spcAft>
          <a:spcPts val="0"/>
        </a:spcAft>
        <a:buNone/>
        <a:defRPr sz="2400" b="0" i="0" u="none" strike="noStrike" spc="0" baseline="0">
          <a:solidFill>
            <a:srgbClr val="000000"/>
          </a:solidFill>
          <a:latin typeface="Open Sans Bold"/>
          <a:ea typeface="Open Sans Bold"/>
        </a:defRPr>
      </a:lvl5pPr>
      <a:lvl6pPr marL="0" lvl="5" indent="0" algn="l" defTabSz="822960">
        <a:lnSpc>
          <a:spcPct val="80000"/>
        </a:lnSpc>
        <a:spcBef>
          <a:spcPts val="0"/>
        </a:spcBef>
        <a:spcAft>
          <a:spcPts val="0"/>
        </a:spcAft>
        <a:buNone/>
        <a:defRPr sz="2400" b="0" i="0" u="none" strike="noStrike" spc="0" baseline="0">
          <a:solidFill>
            <a:srgbClr val="000000"/>
          </a:solidFill>
          <a:latin typeface="Open Sans Bold"/>
          <a:ea typeface="Open Sans Bold"/>
        </a:defRPr>
      </a:lvl6pPr>
      <a:lvl7pPr marL="0" lvl="6" indent="0" algn="l" defTabSz="822960">
        <a:lnSpc>
          <a:spcPct val="80000"/>
        </a:lnSpc>
        <a:spcBef>
          <a:spcPts val="0"/>
        </a:spcBef>
        <a:spcAft>
          <a:spcPts val="0"/>
        </a:spcAft>
        <a:buNone/>
        <a:defRPr sz="2400" b="0" i="0" u="none" strike="noStrike" spc="0" baseline="0">
          <a:solidFill>
            <a:srgbClr val="000000"/>
          </a:solidFill>
          <a:latin typeface="Open Sans Bold"/>
          <a:ea typeface="Open Sans Bold"/>
        </a:defRPr>
      </a:lvl7pPr>
      <a:lvl8pPr marL="0" lvl="7" indent="0" algn="l" defTabSz="822960">
        <a:lnSpc>
          <a:spcPct val="80000"/>
        </a:lnSpc>
        <a:spcBef>
          <a:spcPts val="0"/>
        </a:spcBef>
        <a:spcAft>
          <a:spcPts val="0"/>
        </a:spcAft>
        <a:buNone/>
        <a:defRPr sz="2400" b="0" i="0" u="none" strike="noStrike" spc="0" baseline="0">
          <a:solidFill>
            <a:srgbClr val="000000"/>
          </a:solidFill>
          <a:latin typeface="Open Sans Bold"/>
          <a:ea typeface="Open Sans Bold"/>
        </a:defRPr>
      </a:lvl8pPr>
      <a:lvl9pPr marL="0" lvl="8" indent="0" algn="l" defTabSz="822960">
        <a:lnSpc>
          <a:spcPct val="80000"/>
        </a:lnSpc>
        <a:spcBef>
          <a:spcPts val="0"/>
        </a:spcBef>
        <a:spcAft>
          <a:spcPts val="0"/>
        </a:spcAft>
        <a:buNone/>
        <a:defRPr sz="2400" b="0" i="0" u="none" strike="noStrike" spc="0" baseline="0">
          <a:solidFill>
            <a:srgbClr val="000000"/>
          </a:solidFill>
          <a:latin typeface="Open Sans Bold"/>
          <a:ea typeface="Open Sans Bold"/>
        </a:defRPr>
      </a:lvl9pPr>
    </p:titleStyle>
    <p:bodyStyle>
      <a:lvl1pPr marL="228600" lvl="0" indent="-228600" algn="l" defTabSz="91440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Font typeface="Open Sans Regular"/>
        <a:buChar char="•"/>
        <a:defRPr sz="1800" b="0" i="0" u="none" strike="noStrike" spc="0" baseline="0">
          <a:solidFill>
            <a:srgbClr val="595959"/>
          </a:solidFill>
          <a:latin typeface="Open Sans Regular"/>
          <a:ea typeface="Open Sans Regular"/>
        </a:defRPr>
      </a:lvl1pPr>
      <a:lvl2pPr marL="679677" lvl="1" indent="-222477" algn="l" defTabSz="91440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Font typeface="Open Sans Regular"/>
        <a:buChar char="‒"/>
        <a:defRPr sz="1800" b="0" i="0" u="none" strike="noStrike" spc="0" baseline="0">
          <a:solidFill>
            <a:srgbClr val="595959"/>
          </a:solidFill>
          <a:latin typeface="Open Sans Regular"/>
          <a:ea typeface="Open Sans Regular"/>
        </a:defRPr>
      </a:lvl2pPr>
      <a:lvl3pPr marL="1173957" lvl="2" indent="-259557" algn="l" defTabSz="91440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Font typeface="Open Sans Regular"/>
        <a:buChar char="‒"/>
        <a:defRPr sz="1800" b="0" i="0" u="none" strike="noStrike" spc="0" baseline="0">
          <a:solidFill>
            <a:srgbClr val="595959"/>
          </a:solidFill>
          <a:latin typeface="Open Sans Regular"/>
          <a:ea typeface="Open Sans Regular"/>
        </a:defRPr>
      </a:lvl3pPr>
      <a:lvl4pPr marL="1631157" lvl="3" indent="-259557" algn="l" defTabSz="91440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Font typeface="Open Sans Regular"/>
        <a:buChar char="‒"/>
        <a:defRPr sz="1800" b="0" i="0" u="none" strike="noStrike" spc="0" baseline="0">
          <a:solidFill>
            <a:srgbClr val="595959"/>
          </a:solidFill>
          <a:latin typeface="Open Sans Regular"/>
          <a:ea typeface="Open Sans Regular"/>
        </a:defRPr>
      </a:lvl4pPr>
      <a:lvl5pPr marL="2057400" lvl="4" indent="-228600" algn="l" defTabSz="91440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Font typeface="Open Sans Regular"/>
        <a:buChar char="»"/>
        <a:defRPr sz="1800" b="0" i="0" u="none" strike="noStrike" spc="0" baseline="0">
          <a:solidFill>
            <a:srgbClr val="595959"/>
          </a:solidFill>
          <a:latin typeface="Open Sans Regular"/>
          <a:ea typeface="Open Sans Regular"/>
        </a:defRPr>
      </a:lvl5pPr>
      <a:lvl6pPr marL="2491739" lvl="5" indent="-205739" algn="l" defTabSz="91440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Font typeface="Open Sans Regular"/>
        <a:buChar char="•"/>
        <a:defRPr sz="1800" b="0" i="0" u="none" strike="noStrike" spc="0" baseline="0">
          <a:solidFill>
            <a:srgbClr val="595959"/>
          </a:solidFill>
          <a:latin typeface="Open Sans Regular"/>
          <a:ea typeface="Open Sans Regular"/>
        </a:defRPr>
      </a:lvl6pPr>
      <a:lvl7pPr marL="2948939" lvl="6" indent="-205739" algn="l" defTabSz="91440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Font typeface="Open Sans Regular"/>
        <a:buChar char="•"/>
        <a:defRPr sz="1800" b="0" i="0" u="none" strike="noStrike" spc="0" baseline="0">
          <a:solidFill>
            <a:srgbClr val="595959"/>
          </a:solidFill>
          <a:latin typeface="Open Sans Regular"/>
          <a:ea typeface="Open Sans Regular"/>
        </a:defRPr>
      </a:lvl7pPr>
      <a:lvl8pPr marL="3406140" lvl="7" indent="-205740" algn="l" defTabSz="91440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Font typeface="Open Sans Regular"/>
        <a:buChar char="•"/>
        <a:defRPr sz="1800" b="0" i="0" u="none" strike="noStrike" spc="0" baseline="0">
          <a:solidFill>
            <a:srgbClr val="595959"/>
          </a:solidFill>
          <a:latin typeface="Open Sans Regular"/>
          <a:ea typeface="Open Sans Regular"/>
        </a:defRPr>
      </a:lvl8pPr>
      <a:lvl9pPr marL="3863340" lvl="8" indent="-205740" algn="l" defTabSz="91440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Font typeface="Open Sans Regular"/>
        <a:buChar char="•"/>
        <a:defRPr sz="1800" b="0" i="0" u="none" strike="noStrike" spc="0" baseline="0">
          <a:solidFill>
            <a:srgbClr val="595959"/>
          </a:solidFill>
          <a:latin typeface="Open Sans Regular"/>
          <a:ea typeface="Open Sans Regular"/>
        </a:defRPr>
      </a:lvl9pPr>
    </p:bodyStyle>
    <p:otherStyle>
      <a:lvl1pPr marL="0" lvl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000" b="0" i="0" u="none" strike="noStrike" spc="0" baseline="0">
          <a:solidFill>
            <a:schemeClr val="tx1"/>
          </a:solidFill>
          <a:latin typeface="Open Sans Regular"/>
          <a:ea typeface="Open Sans Regular"/>
        </a:defRPr>
      </a:lvl1pPr>
      <a:lvl2pPr marL="0" lvl="1" indent="4572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000" b="0" i="0" u="none" strike="noStrike" spc="0" baseline="0">
          <a:solidFill>
            <a:schemeClr val="tx1"/>
          </a:solidFill>
          <a:latin typeface="Open Sans Regular"/>
          <a:ea typeface="Open Sans Regular"/>
        </a:defRPr>
      </a:lvl2pPr>
      <a:lvl3pPr marL="0" lvl="2" indent="9144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000" b="0" i="0" u="none" strike="noStrike" spc="0" baseline="0">
          <a:solidFill>
            <a:schemeClr val="tx1"/>
          </a:solidFill>
          <a:latin typeface="Open Sans Regular"/>
          <a:ea typeface="Open Sans Regular"/>
        </a:defRPr>
      </a:lvl3pPr>
      <a:lvl4pPr marL="0" lvl="3" indent="13716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000" b="0" i="0" u="none" strike="noStrike" spc="0" baseline="0">
          <a:solidFill>
            <a:schemeClr val="tx1"/>
          </a:solidFill>
          <a:latin typeface="Open Sans Regular"/>
          <a:ea typeface="Open Sans Regular"/>
        </a:defRPr>
      </a:lvl4pPr>
      <a:lvl5pPr marL="0" lvl="4" indent="18288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000" b="0" i="0" u="none" strike="noStrike" spc="0" baseline="0">
          <a:solidFill>
            <a:schemeClr val="tx1"/>
          </a:solidFill>
          <a:latin typeface="Open Sans Regular"/>
          <a:ea typeface="Open Sans Regular"/>
        </a:defRPr>
      </a:lvl5pPr>
      <a:lvl6pPr marL="0" lvl="5" indent="22860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000" b="0" i="0" u="none" strike="noStrike" spc="0" baseline="0">
          <a:solidFill>
            <a:schemeClr val="tx1"/>
          </a:solidFill>
          <a:latin typeface="Open Sans Regular"/>
          <a:ea typeface="Open Sans Regular"/>
        </a:defRPr>
      </a:lvl6pPr>
      <a:lvl7pPr marL="0" lvl="6" indent="27432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000" b="0" i="0" u="none" strike="noStrike" spc="0" baseline="0">
          <a:solidFill>
            <a:schemeClr val="tx1"/>
          </a:solidFill>
          <a:latin typeface="Open Sans Regular"/>
          <a:ea typeface="Open Sans Regular"/>
        </a:defRPr>
      </a:lvl7pPr>
      <a:lvl8pPr marL="0" lvl="7" indent="32004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000" b="0" i="0" u="none" strike="noStrike" spc="0" baseline="0">
          <a:solidFill>
            <a:schemeClr val="tx1"/>
          </a:solidFill>
          <a:latin typeface="Open Sans Regular"/>
          <a:ea typeface="Open Sans Regular"/>
        </a:defRPr>
      </a:lvl8pPr>
      <a:lvl9pPr marL="0" lvl="8" indent="365760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000" b="0" i="0" u="none" strike="noStrike" spc="0" baseline="0">
          <a:solidFill>
            <a:schemeClr val="tx1"/>
          </a:solidFill>
          <a:latin typeface="Open Sans Regular"/>
          <a:ea typeface="Open Sans Regular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0000FF"/>
      </a:hlink>
      <a:folHlink>
        <a:srgbClr val="FF00FF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.xml" Id="rId2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Id1" /><Relationship Type="http://schemas.openxmlformats.org/officeDocument/2006/relationships/image" Target="/ppt/media/image32.png" Id="rId2" /><Relationship Type="http://schemas.openxmlformats.org/officeDocument/2006/relationships/image" Target="/ppt/media/image30.png" Id="rId3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Id1" /><Relationship Type="http://schemas.openxmlformats.org/officeDocument/2006/relationships/image" Target="/ppt/media/image33.png" Id="rId2" /><Relationship Type="http://schemas.openxmlformats.org/officeDocument/2006/relationships/image" Target="/ppt/media/image30.png" Id="rId3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4.png" Id="rId2" /><Relationship Type="http://schemas.openxmlformats.org/officeDocument/2006/relationships/image" Target="/ppt/media/image34.png" Id="rId3" /><Relationship Type="http://schemas.openxmlformats.org/officeDocument/2006/relationships/image" Target="/ppt/media/image34.png" Id="rId4" /><Relationship Type="http://schemas.openxmlformats.org/officeDocument/2006/relationships/image" Target="/ppt/media/image34.png" Id="rId5" /><Relationship Type="http://schemas.openxmlformats.org/officeDocument/2006/relationships/image" Target="/ppt/media/image35.png" Id="rId6" /><Relationship Type="http://schemas.openxmlformats.org/officeDocument/2006/relationships/image" Target="/ppt/media/image36.png" Id="rId7" /><Relationship Type="http://schemas.openxmlformats.org/officeDocument/2006/relationships/image" Target="/ppt/media/image37.png" Id="rId8" /><Relationship Type="http://schemas.openxmlformats.org/officeDocument/2006/relationships/image" Target="/ppt/media/image38.png" Id="rId9" /><Relationship Type="http://schemas.openxmlformats.org/officeDocument/2006/relationships/image" Target="/ppt/media/image39.png" Id="rId10" /><Relationship Type="http://schemas.openxmlformats.org/officeDocument/2006/relationships/image" Target="/ppt/media/image40.png" Id="rId1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1.png" Id="rId2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2.png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Relationship Type="http://schemas.openxmlformats.org/officeDocument/2006/relationships/image" Target="/ppt/media/image43.png" Id="rId2" /><Relationship Type="http://schemas.openxmlformats.org/officeDocument/2006/relationships/image" Target="/ppt/media/image44.png" Id="rId3" /><Relationship Type="http://schemas.openxmlformats.org/officeDocument/2006/relationships/image" Target="/ppt/media/image43.png" Id="rId4" /><Relationship Type="http://schemas.openxmlformats.org/officeDocument/2006/relationships/image" Target="/ppt/media/image43.png" Id="rId5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Relationship Type="http://schemas.openxmlformats.org/officeDocument/2006/relationships/image" Target="/ppt/media/image45.png" Id="rId2" /><Relationship Type="http://schemas.openxmlformats.org/officeDocument/2006/relationships/image" Target="/ppt/media/image45.png" Id="rId3" /><Relationship Type="http://schemas.openxmlformats.org/officeDocument/2006/relationships/image" Target="/ppt/media/image45.png" Id="rId4" /><Relationship Type="http://schemas.openxmlformats.org/officeDocument/2006/relationships/image" Target="/ppt/media/image45.png" Id="rId5" /><Relationship Type="http://schemas.openxmlformats.org/officeDocument/2006/relationships/image" Target="/ppt/media/image46.png" Id="rId6" /><Relationship Type="http://schemas.openxmlformats.org/officeDocument/2006/relationships/image" Target="/ppt/media/image46.png" Id="rId7" /><Relationship Type="http://schemas.openxmlformats.org/officeDocument/2006/relationships/image" Target="/ppt/media/image47.png" Id="rId8" /><Relationship Type="http://schemas.openxmlformats.org/officeDocument/2006/relationships/image" Target="/ppt/media/image46.png" Id="rId9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Relationship Type="http://schemas.openxmlformats.org/officeDocument/2006/relationships/image" Target="/ppt/media/image48.png" Id="rId2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9.png" Id="rId2" /><Relationship Type="http://schemas.openxmlformats.org/officeDocument/2006/relationships/image" Target="/ppt/media/image50.png" Id="rId3" /><Relationship Type="http://schemas.openxmlformats.org/officeDocument/2006/relationships/image" Target="/ppt/media/image51.png" Id="rId4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49.png" Id="rId2" /><Relationship Type="http://schemas.openxmlformats.org/officeDocument/2006/relationships/image" Target="/ppt/media/image52.png" Id="rId3" /><Relationship Type="http://schemas.openxmlformats.org/officeDocument/2006/relationships/image" Target="/ppt/media/image53.png" Id="rId4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54.png" Id="rId2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55.png" Id="rId2" /><Relationship Type="http://schemas.openxmlformats.org/officeDocument/2006/relationships/image" Target="/ppt/media/image56.png" Id="rId3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57.png" Id="rId2" /><Relationship Type="http://schemas.openxmlformats.org/officeDocument/2006/relationships/image" Target="/ppt/media/image58.png" Id="rId3" /><Relationship Type="http://schemas.openxmlformats.org/officeDocument/2006/relationships/image" Target="/ppt/media/image58.png" Id="rId4" /><Relationship Type="http://schemas.openxmlformats.org/officeDocument/2006/relationships/image" Target="/ppt/media/image58.png" Id="rId5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2.xml" Id="rId2" /><Relationship Type="http://schemas.openxmlformats.org/officeDocument/2006/relationships/image" Target="/ppt/media/image10.png" Id="rId3" /><Relationship Type="http://schemas.openxmlformats.org/officeDocument/2006/relationships/image" Target="/ppt/media/image11.png" Id="rId4" /><Relationship Type="http://schemas.openxmlformats.org/officeDocument/2006/relationships/image" Target="/ppt/media/image12.png" Id="rId5" /><Relationship Type="http://schemas.openxmlformats.org/officeDocument/2006/relationships/image" Target="/ppt/media/image13.png" Id="rId6" /><Relationship Type="http://schemas.openxmlformats.org/officeDocument/2006/relationships/image" Target="/ppt/media/image14.png" Id="rId7" /><Relationship Type="http://schemas.openxmlformats.org/officeDocument/2006/relationships/image" Target="/ppt/media/image15.png" Id="rId8" /><Relationship Type="http://schemas.openxmlformats.org/officeDocument/2006/relationships/image" Target="/ppt/media/image16.png" Id="rId9" /><Relationship Type="http://schemas.openxmlformats.org/officeDocument/2006/relationships/image" Target="/ppt/media/image17.png" Id="rId10" /><Relationship Type="http://schemas.openxmlformats.org/officeDocument/2006/relationships/image" Target="/ppt/media/image18.png" Id="rId11" /><Relationship Type="http://schemas.openxmlformats.org/officeDocument/2006/relationships/image" Target="/ppt/media/image19.png" Id="rId12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5.xml" Id="rId1" /><Relationship Type="http://schemas.openxmlformats.org/officeDocument/2006/relationships/image" Target="/ppt/media/image59.png" Id="rId2" /><Relationship Type="http://schemas.openxmlformats.org/officeDocument/2006/relationships/image" Target="/ppt/media/image60.png" Id="rId3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61.png" Id="rId2" /><Relationship Type="http://schemas.openxmlformats.org/officeDocument/2006/relationships/image" Target="/ppt/media/image62.png" Id="rId3" /><Relationship Type="http://schemas.openxmlformats.org/officeDocument/2006/relationships/image" Target="/ppt/media/image63.png" Id="rId4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martinliu.cn/posts/build-security-in-elastic-stack/" TargetMode="External" Id="rId2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Relationship Type="http://schemas.openxmlformats.org/officeDocument/2006/relationships/image" Target="/ppt/media/image64.png" Id="rId2" /><Relationship Type="http://schemas.openxmlformats.org/officeDocument/2006/relationships/image" Target="/ppt/media/image65.png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9.xml" Id="rId1" /><Relationship Type="http://schemas.openxmlformats.org/officeDocument/2006/relationships/image" Target="/ppt/media/image20.png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Relationship Type="http://schemas.openxmlformats.org/officeDocument/2006/relationships/image" Target="/ppt/media/image21.png" Id="rId2" /><Relationship Type="http://schemas.openxmlformats.org/officeDocument/2006/relationships/image" Target="/ppt/media/image22.png" Id="rId3" /><Relationship Type="http://schemas.openxmlformats.org/officeDocument/2006/relationships/image" Target="/ppt/media/image23.png" Id="rId4" /><Relationship Type="http://schemas.openxmlformats.org/officeDocument/2006/relationships/image" Target="/ppt/media/image24.png" Id="rId5" /><Relationship Type="http://schemas.openxmlformats.org/officeDocument/2006/relationships/image" Target="/ppt/media/image25.png" Id="rId6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1" /><Relationship Type="http://schemas.openxmlformats.org/officeDocument/2006/relationships/image" Target="/ppt/media/image26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7.png" Id="rId2" /><Relationship Type="http://schemas.openxmlformats.org/officeDocument/2006/relationships/image" Target="/ppt/media/image28.png" Id="rId3" /><Relationship Type="http://schemas.openxmlformats.org/officeDocument/2006/relationships/image" Target="/ppt/media/image29.png" Id="rId4" /><Relationship Type="http://schemas.openxmlformats.org/officeDocument/2006/relationships/image" Target="/ppt/media/image30.png" Id="rId5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Relationship Type="http://schemas.openxmlformats.org/officeDocument/2006/relationships/image" Target="/ppt/media/image31.png" Id="rId2" /><Relationship Type="http://schemas.openxmlformats.org/officeDocument/2006/relationships/image" Target="/ppt/media/image30.png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Text Placeholder 8"/>
          <p:cNvSpPr txBox="1"/>
          <p:nvPr>
            <p:ph type="body" idx="13"/>
          </p:nvPr>
        </p:nvSpPr>
        <p:spPr>
          <a:xfrm rot="0" flipH="0" flipV="0">
            <a:off x="586714" y="1478112"/>
            <a:ext cx="8370627" cy="1587248"/>
          </a:xfrm>
          <a:prstGeom prst="rect">
            <a:avLst/>
          </a:prstGeom>
        </p:spPr>
        <p:txBody>
          <a:bodyPr anchor="b"/>
          <a:lstStyle/>
          <a:p>
            <a:pPr/>
            <a:r>
              <a:rPr lang="en-US"/>
              <a:t>Elastic</a:t>
            </a:r>
            <a:r>
              <a:rPr lang="zh-CN"/>
              <a:t> 可观测性工作坊-</a:t>
            </a:r>
            <a:r>
              <a:rPr lang="zh-CN"/>
              <a:t>腾讯云专场</a:t>
            </a:r>
          </a:p>
          <a:p>
            <a:pPr/>
            <a:r>
              <a:rPr lang="zh-CN" sz="1800"/>
              <a:t>用 </a:t>
            </a:r>
            <a:r>
              <a:rPr lang="zh-CN" sz="1800"/>
              <a:t>Elastic Stack 技术栈搭建运维监控平台专题实战</a:t>
            </a:r>
          </a:p>
        </p:txBody>
      </p:sp>
      <p:sp>
        <p:nvSpPr>
          <p:cNvPr id="1331" name="Text Placeholder 7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None/>
              <a:defRPr sz="1600">
                <a:solidFill>
                  <a:srgbClr val="FFFFFF"/>
                </a:solidFill>
              </a:defRPr>
            </a:pPr>
            <a:r>
              <a:t>刘征</a:t>
            </a:r>
          </a:p>
          <a:p>
            <a:pPr marL="0" indent="0">
              <a:spcBef>
                <a:spcPts val="300"/>
              </a:spcBef>
              <a:buNone/>
              <a:defRPr sz="1600">
                <a:solidFill>
                  <a:srgbClr val="FFFFFF"/>
                </a:solidFill>
              </a:defRPr>
            </a:pPr>
            <a:r>
              <a:t>20</a:t>
            </a:r>
            <a:r>
              <a:rPr lang="en-US"/>
              <a:t>20</a:t>
            </a:r>
            <a:r>
              <a:t>-</a:t>
            </a:r>
            <a:r>
              <a:rPr lang="en-US"/>
              <a:t>12</a:t>
            </a:r>
            <a:r>
              <a:t>, </a:t>
            </a:r>
            <a:r>
              <a:t>社区布道师</a:t>
            </a:r>
            <a:r>
              <a:t>, elastic, @</a:t>
            </a:r>
            <a:r>
              <a:t>martinliu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0 ：健康检查</a:t>
            </a:r>
          </a:p>
        </p:txBody>
      </p:sp>
      <p:sp>
        <p:nvSpPr>
          <p:cNvPr id="1590" name="实施向外暴露健康状态的接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实施向外暴露健康状态的接口</a:t>
            </a:r>
          </a:p>
        </p:txBody>
      </p:sp>
      <p:pic>
        <p:nvPicPr>
          <p:cNvPr id="1591" name="8961563623503_.pic.jpg"/>
          <p:cNvPicPr/>
          <p:nvPr/>
        </p:nvPicPr>
        <p:blipFill>
          <a:blip r:embed="rId2"/>
          <a:srcRect l="552" t="5034" r="264" b="642"/>
          <a:stretch/>
        </p:blipFill>
        <p:spPr>
          <a:xfrm>
            <a:off x="1095660" y="1630360"/>
            <a:ext cx="6458412" cy="2558490"/>
          </a:xfrm>
          <a:custGeom>
            <a:rect l="0" t="0" r="r" b="b"/>
            <a:pathLst>
              <a:path w="6458412" h="2558490">
                <a:moveTo>
                  <a:pt x="4259109" y="237"/>
                </a:moveTo>
                <a:cubicBezTo>
                  <a:pt x="3192237" y="-592"/>
                  <a:pt x="2122370" y="829"/>
                  <a:pt x="2110696" y="5332"/>
                </a:cubicBezTo>
                <a:cubicBezTo>
                  <a:pt x="2103512" y="8175"/>
                  <a:pt x="2097525" y="19431"/>
                  <a:pt x="2097525" y="30805"/>
                </a:cubicBezTo>
                <a:cubicBezTo>
                  <a:pt x="2097525" y="42179"/>
                  <a:pt x="2091837" y="53909"/>
                  <a:pt x="2084653" y="56634"/>
                </a:cubicBezTo>
                <a:cubicBezTo>
                  <a:pt x="2077768" y="59241"/>
                  <a:pt x="2074176" y="64572"/>
                  <a:pt x="2076570" y="68482"/>
                </a:cubicBezTo>
                <a:cubicBezTo>
                  <a:pt x="2078965" y="72392"/>
                  <a:pt x="2076271" y="78079"/>
                  <a:pt x="2071182" y="81160"/>
                </a:cubicBezTo>
                <a:cubicBezTo>
                  <a:pt x="2065195" y="84951"/>
                  <a:pt x="2062800" y="126538"/>
                  <a:pt x="2063998" y="201419"/>
                </a:cubicBezTo>
                <a:cubicBezTo>
                  <a:pt x="2065195" y="264332"/>
                  <a:pt x="2063698" y="318241"/>
                  <a:pt x="2060705" y="321322"/>
                </a:cubicBezTo>
                <a:cubicBezTo>
                  <a:pt x="2048132" y="333644"/>
                  <a:pt x="2055317" y="358170"/>
                  <a:pt x="2071182" y="358170"/>
                </a:cubicBezTo>
                <a:cubicBezTo>
                  <a:pt x="2080462" y="358170"/>
                  <a:pt x="2090340" y="361843"/>
                  <a:pt x="2093034" y="366582"/>
                </a:cubicBezTo>
                <a:cubicBezTo>
                  <a:pt x="2101715" y="380207"/>
                  <a:pt x="2205589" y="377482"/>
                  <a:pt x="2210977" y="363383"/>
                </a:cubicBezTo>
                <a:cubicBezTo>
                  <a:pt x="2214869" y="353312"/>
                  <a:pt x="2381605" y="352246"/>
                  <a:pt x="3306887" y="355445"/>
                </a:cubicBezTo>
                <a:cubicBezTo>
                  <a:pt x="3906778" y="357459"/>
                  <a:pt x="4483919" y="361250"/>
                  <a:pt x="4589289" y="363738"/>
                </a:cubicBezTo>
                <a:cubicBezTo>
                  <a:pt x="4694959" y="366226"/>
                  <a:pt x="5137992" y="369307"/>
                  <a:pt x="5573542" y="370847"/>
                </a:cubicBezTo>
                <a:cubicBezTo>
                  <a:pt x="6280600" y="373454"/>
                  <a:pt x="6368009" y="375468"/>
                  <a:pt x="6386569" y="387553"/>
                </a:cubicBezTo>
                <a:cubicBezTo>
                  <a:pt x="6418299" y="408406"/>
                  <a:pt x="6409319" y="444187"/>
                  <a:pt x="6375792" y="431273"/>
                </a:cubicBezTo>
                <a:cubicBezTo>
                  <a:pt x="6356634" y="423808"/>
                  <a:pt x="2123268" y="425467"/>
                  <a:pt x="2111295" y="432813"/>
                </a:cubicBezTo>
                <a:cubicBezTo>
                  <a:pt x="2105906" y="436130"/>
                  <a:pt x="2096327" y="438974"/>
                  <a:pt x="2089143" y="439211"/>
                </a:cubicBezTo>
                <a:cubicBezTo>
                  <a:pt x="2081959" y="439329"/>
                  <a:pt x="2075672" y="446794"/>
                  <a:pt x="2075373" y="456272"/>
                </a:cubicBezTo>
                <a:cubicBezTo>
                  <a:pt x="2073577" y="488499"/>
                  <a:pt x="2071481" y="490395"/>
                  <a:pt x="2055915" y="471675"/>
                </a:cubicBezTo>
                <a:cubicBezTo>
                  <a:pt x="2040349" y="453192"/>
                  <a:pt x="2040050" y="454140"/>
                  <a:pt x="2038853" y="538735"/>
                </a:cubicBezTo>
                <a:cubicBezTo>
                  <a:pt x="2037955" y="591223"/>
                  <a:pt x="2041247" y="629374"/>
                  <a:pt x="2046935" y="636364"/>
                </a:cubicBezTo>
                <a:cubicBezTo>
                  <a:pt x="2052922" y="643473"/>
                  <a:pt x="2055317" y="674041"/>
                  <a:pt x="2053521" y="716221"/>
                </a:cubicBezTo>
                <a:cubicBezTo>
                  <a:pt x="2051126" y="765509"/>
                  <a:pt x="2053521" y="785414"/>
                  <a:pt x="2061304" y="788376"/>
                </a:cubicBezTo>
                <a:cubicBezTo>
                  <a:pt x="2077169" y="794419"/>
                  <a:pt x="2074176" y="825224"/>
                  <a:pt x="2057113" y="834821"/>
                </a:cubicBezTo>
                <a:cubicBezTo>
                  <a:pt x="2043043" y="842641"/>
                  <a:pt x="2041846" y="871432"/>
                  <a:pt x="2041846" y="1252350"/>
                </a:cubicBezTo>
                <a:cubicBezTo>
                  <a:pt x="2041846" y="1520473"/>
                  <a:pt x="2045139" y="1661229"/>
                  <a:pt x="2050527" y="1660282"/>
                </a:cubicBezTo>
                <a:cubicBezTo>
                  <a:pt x="2056215" y="1659334"/>
                  <a:pt x="2059807" y="1802578"/>
                  <a:pt x="2061304" y="2071886"/>
                </a:cubicBezTo>
                <a:cubicBezTo>
                  <a:pt x="2063399" y="2473183"/>
                  <a:pt x="2063998" y="2484913"/>
                  <a:pt x="2080462" y="2496524"/>
                </a:cubicBezTo>
                <a:cubicBezTo>
                  <a:pt x="2089742" y="2503041"/>
                  <a:pt x="2097525" y="2513941"/>
                  <a:pt x="2097525" y="2520694"/>
                </a:cubicBezTo>
                <a:cubicBezTo>
                  <a:pt x="2097525" y="2530291"/>
                  <a:pt x="2110696" y="2533016"/>
                  <a:pt x="2157394" y="2533016"/>
                </a:cubicBezTo>
                <a:cubicBezTo>
                  <a:pt x="2202895" y="2533016"/>
                  <a:pt x="2218760" y="2536452"/>
                  <a:pt x="2222352" y="2546168"/>
                </a:cubicBezTo>
                <a:cubicBezTo>
                  <a:pt x="2226842" y="2557424"/>
                  <a:pt x="2464225" y="2558608"/>
                  <a:pt x="4289343" y="2558372"/>
                </a:cubicBezTo>
                <a:lnTo>
                  <a:pt x="6351844" y="2558372"/>
                </a:lnTo>
                <a:lnTo>
                  <a:pt x="6376990" y="2524249"/>
                </a:lnTo>
                <a:cubicBezTo>
                  <a:pt x="6397345" y="2496643"/>
                  <a:pt x="6407224" y="2490600"/>
                  <a:pt x="6429974" y="2490600"/>
                </a:cubicBezTo>
                <a:cubicBezTo>
                  <a:pt x="6456616" y="2490600"/>
                  <a:pt x="6458412" y="2488704"/>
                  <a:pt x="6458412" y="2461217"/>
                </a:cubicBezTo>
                <a:cubicBezTo>
                  <a:pt x="6458412" y="2434321"/>
                  <a:pt x="6456017" y="2431952"/>
                  <a:pt x="6430573" y="2429464"/>
                </a:cubicBezTo>
                <a:lnTo>
                  <a:pt x="6403033" y="2426620"/>
                </a:lnTo>
                <a:lnTo>
                  <a:pt x="6401237" y="1608742"/>
                </a:lnTo>
                <a:cubicBezTo>
                  <a:pt x="6400039" y="1158868"/>
                  <a:pt x="6397645" y="789324"/>
                  <a:pt x="6395848" y="787547"/>
                </a:cubicBezTo>
                <a:cubicBezTo>
                  <a:pt x="6394352" y="785888"/>
                  <a:pt x="6394352" y="724159"/>
                  <a:pt x="6396447" y="650345"/>
                </a:cubicBezTo>
                <a:lnTo>
                  <a:pt x="6400339" y="516106"/>
                </a:lnTo>
                <a:lnTo>
                  <a:pt x="6429375" y="485537"/>
                </a:lnTo>
                <a:cubicBezTo>
                  <a:pt x="6463800" y="449637"/>
                  <a:pt x="6465297" y="435775"/>
                  <a:pt x="6437158" y="409354"/>
                </a:cubicBezTo>
                <a:cubicBezTo>
                  <a:pt x="6414109" y="387790"/>
                  <a:pt x="6416204" y="375231"/>
                  <a:pt x="6441948" y="375231"/>
                </a:cubicBezTo>
                <a:cubicBezTo>
                  <a:pt x="6456915" y="375231"/>
                  <a:pt x="6458412" y="368833"/>
                  <a:pt x="6458412" y="311725"/>
                </a:cubicBezTo>
                <a:lnTo>
                  <a:pt x="6458412" y="248219"/>
                </a:lnTo>
                <a:lnTo>
                  <a:pt x="6430573" y="245494"/>
                </a:lnTo>
                <a:cubicBezTo>
                  <a:pt x="6409319" y="243480"/>
                  <a:pt x="6403033" y="239096"/>
                  <a:pt x="6403033" y="226063"/>
                </a:cubicBezTo>
                <a:cubicBezTo>
                  <a:pt x="6403033" y="213030"/>
                  <a:pt x="6410217" y="207935"/>
                  <a:pt x="6432968" y="204618"/>
                </a:cubicBezTo>
                <a:cubicBezTo>
                  <a:pt x="6452126" y="201774"/>
                  <a:pt x="6458711" y="197864"/>
                  <a:pt x="6451826" y="193480"/>
                </a:cubicBezTo>
                <a:cubicBezTo>
                  <a:pt x="6444941" y="189097"/>
                  <a:pt x="6441349" y="165519"/>
                  <a:pt x="6441349" y="127960"/>
                </a:cubicBezTo>
                <a:cubicBezTo>
                  <a:pt x="6441349" y="73696"/>
                  <a:pt x="6439852" y="69075"/>
                  <a:pt x="6422191" y="66468"/>
                </a:cubicBezTo>
                <a:cubicBezTo>
                  <a:pt x="6411714" y="65046"/>
                  <a:pt x="6402434" y="59241"/>
                  <a:pt x="6401835" y="53435"/>
                </a:cubicBezTo>
                <a:cubicBezTo>
                  <a:pt x="6401237" y="47511"/>
                  <a:pt x="6400039" y="40639"/>
                  <a:pt x="6398842" y="38270"/>
                </a:cubicBezTo>
                <a:cubicBezTo>
                  <a:pt x="6396148" y="32938"/>
                  <a:pt x="6392556" y="19431"/>
                  <a:pt x="6391059" y="8531"/>
                </a:cubicBezTo>
                <a:cubicBezTo>
                  <a:pt x="6390760" y="4028"/>
                  <a:pt x="5326282" y="1066"/>
                  <a:pt x="4259109" y="237"/>
                </a:cubicBezTo>
                <a:close/>
                <a:moveTo>
                  <a:pt x="839668" y="286725"/>
                </a:moveTo>
                <a:cubicBezTo>
                  <a:pt x="820510" y="289687"/>
                  <a:pt x="794766" y="297389"/>
                  <a:pt x="782792" y="303431"/>
                </a:cubicBezTo>
                <a:cubicBezTo>
                  <a:pt x="766927" y="311251"/>
                  <a:pt x="746571" y="312554"/>
                  <a:pt x="711548" y="307815"/>
                </a:cubicBezTo>
                <a:cubicBezTo>
                  <a:pt x="684607" y="304142"/>
                  <a:pt x="643297" y="302839"/>
                  <a:pt x="620247" y="304971"/>
                </a:cubicBezTo>
                <a:cubicBezTo>
                  <a:pt x="597197" y="307223"/>
                  <a:pt x="573848" y="305564"/>
                  <a:pt x="567861" y="301062"/>
                </a:cubicBezTo>
                <a:cubicBezTo>
                  <a:pt x="562174" y="296559"/>
                  <a:pt x="540621" y="291938"/>
                  <a:pt x="520864" y="290754"/>
                </a:cubicBezTo>
                <a:cubicBezTo>
                  <a:pt x="492725" y="289095"/>
                  <a:pt x="484643" y="291702"/>
                  <a:pt x="484643" y="301891"/>
                </a:cubicBezTo>
                <a:cubicBezTo>
                  <a:pt x="484643" y="316227"/>
                  <a:pt x="455906" y="335066"/>
                  <a:pt x="447224" y="326417"/>
                </a:cubicBezTo>
                <a:cubicBezTo>
                  <a:pt x="444231" y="323455"/>
                  <a:pt x="428665" y="336251"/>
                  <a:pt x="412800" y="354615"/>
                </a:cubicBezTo>
                <a:lnTo>
                  <a:pt x="383763" y="387909"/>
                </a:lnTo>
                <a:lnTo>
                  <a:pt x="362509" y="368122"/>
                </a:lnTo>
                <a:lnTo>
                  <a:pt x="340956" y="347862"/>
                </a:lnTo>
                <a:lnTo>
                  <a:pt x="320301" y="380800"/>
                </a:lnTo>
                <a:cubicBezTo>
                  <a:pt x="308926" y="398927"/>
                  <a:pt x="293360" y="425704"/>
                  <a:pt x="285876" y="440396"/>
                </a:cubicBezTo>
                <a:cubicBezTo>
                  <a:pt x="270310" y="470253"/>
                  <a:pt x="249655" y="481983"/>
                  <a:pt x="239777" y="466580"/>
                </a:cubicBezTo>
                <a:cubicBezTo>
                  <a:pt x="235586" y="460182"/>
                  <a:pt x="231395" y="467528"/>
                  <a:pt x="228701" y="486011"/>
                </a:cubicBezTo>
                <a:cubicBezTo>
                  <a:pt x="224810" y="512551"/>
                  <a:pt x="221517" y="516106"/>
                  <a:pt x="198766" y="516106"/>
                </a:cubicBezTo>
                <a:cubicBezTo>
                  <a:pt x="178710" y="516106"/>
                  <a:pt x="173023" y="519541"/>
                  <a:pt x="173023" y="533641"/>
                </a:cubicBezTo>
                <a:cubicBezTo>
                  <a:pt x="173023" y="560181"/>
                  <a:pt x="152667" y="580086"/>
                  <a:pt x="125127" y="580086"/>
                </a:cubicBezTo>
                <a:cubicBezTo>
                  <a:pt x="111656" y="580086"/>
                  <a:pt x="101179" y="582929"/>
                  <a:pt x="101778" y="586365"/>
                </a:cubicBezTo>
                <a:cubicBezTo>
                  <a:pt x="105669" y="612786"/>
                  <a:pt x="98186" y="633284"/>
                  <a:pt x="83518" y="637194"/>
                </a:cubicBezTo>
                <a:cubicBezTo>
                  <a:pt x="64360" y="642170"/>
                  <a:pt x="62264" y="649042"/>
                  <a:pt x="75435" y="662193"/>
                </a:cubicBezTo>
                <a:cubicBezTo>
                  <a:pt x="81123" y="667880"/>
                  <a:pt x="81422" y="678307"/>
                  <a:pt x="76333" y="691577"/>
                </a:cubicBezTo>
                <a:cubicBezTo>
                  <a:pt x="71843" y="702832"/>
                  <a:pt x="68251" y="715154"/>
                  <a:pt x="67952" y="718946"/>
                </a:cubicBezTo>
                <a:cubicBezTo>
                  <a:pt x="67652" y="722737"/>
                  <a:pt x="57475" y="738969"/>
                  <a:pt x="45201" y="755083"/>
                </a:cubicBezTo>
                <a:cubicBezTo>
                  <a:pt x="21553" y="786243"/>
                  <a:pt x="9579" y="840034"/>
                  <a:pt x="24247" y="849157"/>
                </a:cubicBezTo>
                <a:cubicBezTo>
                  <a:pt x="29635" y="852475"/>
                  <a:pt x="30234" y="858043"/>
                  <a:pt x="25444" y="864204"/>
                </a:cubicBezTo>
                <a:cubicBezTo>
                  <a:pt x="20655" y="870128"/>
                  <a:pt x="20655" y="913374"/>
                  <a:pt x="25145" y="972141"/>
                </a:cubicBezTo>
                <a:cubicBezTo>
                  <a:pt x="40113" y="1168820"/>
                  <a:pt x="39813" y="1175574"/>
                  <a:pt x="15865" y="1191213"/>
                </a:cubicBezTo>
                <a:cubicBezTo>
                  <a:pt x="5987" y="1197730"/>
                  <a:pt x="599" y="1201758"/>
                  <a:pt x="0" y="1204365"/>
                </a:cubicBezTo>
                <a:cubicBezTo>
                  <a:pt x="-599" y="1206971"/>
                  <a:pt x="3293" y="1208393"/>
                  <a:pt x="11076" y="1211118"/>
                </a:cubicBezTo>
                <a:cubicBezTo>
                  <a:pt x="20356" y="1214199"/>
                  <a:pt x="29935" y="1226047"/>
                  <a:pt x="32629" y="1237303"/>
                </a:cubicBezTo>
                <a:cubicBezTo>
                  <a:pt x="35323" y="1248558"/>
                  <a:pt x="46099" y="1262302"/>
                  <a:pt x="57175" y="1267871"/>
                </a:cubicBezTo>
                <a:cubicBezTo>
                  <a:pt x="83817" y="1281141"/>
                  <a:pt x="91900" y="1295477"/>
                  <a:pt x="86511" y="1321780"/>
                </a:cubicBezTo>
                <a:cubicBezTo>
                  <a:pt x="83518" y="1337064"/>
                  <a:pt x="87409" y="1348675"/>
                  <a:pt x="99683" y="1359931"/>
                </a:cubicBezTo>
                <a:cubicBezTo>
                  <a:pt x="113153" y="1372135"/>
                  <a:pt x="115249" y="1378533"/>
                  <a:pt x="108064" y="1387300"/>
                </a:cubicBezTo>
                <a:cubicBezTo>
                  <a:pt x="100581" y="1396186"/>
                  <a:pt x="102077" y="1398911"/>
                  <a:pt x="114351" y="1399978"/>
                </a:cubicBezTo>
                <a:cubicBezTo>
                  <a:pt x="123032" y="1400689"/>
                  <a:pt x="135006" y="1401873"/>
                  <a:pt x="140094" y="1402347"/>
                </a:cubicBezTo>
                <a:cubicBezTo>
                  <a:pt x="157157" y="1404125"/>
                  <a:pt x="177513" y="1426162"/>
                  <a:pt x="177513" y="1442868"/>
                </a:cubicBezTo>
                <a:cubicBezTo>
                  <a:pt x="177513" y="1452347"/>
                  <a:pt x="186194" y="1462299"/>
                  <a:pt x="198766" y="1467038"/>
                </a:cubicBezTo>
                <a:lnTo>
                  <a:pt x="220619" y="1475332"/>
                </a:lnTo>
                <a:lnTo>
                  <a:pt x="216727" y="1599145"/>
                </a:lnTo>
                <a:lnTo>
                  <a:pt x="213135" y="1723077"/>
                </a:lnTo>
                <a:lnTo>
                  <a:pt x="233790" y="1723077"/>
                </a:lnTo>
                <a:cubicBezTo>
                  <a:pt x="245165" y="1723077"/>
                  <a:pt x="256840" y="1728645"/>
                  <a:pt x="259534" y="1735754"/>
                </a:cubicBezTo>
                <a:cubicBezTo>
                  <a:pt x="266419" y="1753171"/>
                  <a:pt x="285876" y="1751868"/>
                  <a:pt x="295755" y="1733385"/>
                </a:cubicBezTo>
                <a:cubicBezTo>
                  <a:pt x="305334" y="1715139"/>
                  <a:pt x="338861" y="1710518"/>
                  <a:pt x="344848" y="1726631"/>
                </a:cubicBezTo>
                <a:cubicBezTo>
                  <a:pt x="349338" y="1738005"/>
                  <a:pt x="379871" y="1732555"/>
                  <a:pt x="418786" y="1713124"/>
                </a:cubicBezTo>
                <a:cubicBezTo>
                  <a:pt x="436448" y="1704238"/>
                  <a:pt x="484044" y="1734806"/>
                  <a:pt x="485840" y="1756370"/>
                </a:cubicBezTo>
                <a:cubicBezTo>
                  <a:pt x="490031" y="1807910"/>
                  <a:pt x="487936" y="1929709"/>
                  <a:pt x="482547" y="1932908"/>
                </a:cubicBezTo>
                <a:cubicBezTo>
                  <a:pt x="479255" y="1935159"/>
                  <a:pt x="481949" y="1946059"/>
                  <a:pt x="489432" y="1957196"/>
                </a:cubicBezTo>
                <a:cubicBezTo>
                  <a:pt x="501406" y="1975442"/>
                  <a:pt x="501406" y="1978286"/>
                  <a:pt x="489432" y="1984921"/>
                </a:cubicBezTo>
                <a:cubicBezTo>
                  <a:pt x="478955" y="1990727"/>
                  <a:pt x="477758" y="1998072"/>
                  <a:pt x="483745" y="2019044"/>
                </a:cubicBezTo>
                <a:cubicBezTo>
                  <a:pt x="487936" y="2033854"/>
                  <a:pt x="490630" y="2058853"/>
                  <a:pt x="488834" y="2075085"/>
                </a:cubicBezTo>
                <a:cubicBezTo>
                  <a:pt x="486439" y="2103639"/>
                  <a:pt x="487038" y="2104824"/>
                  <a:pt x="515476" y="2103995"/>
                </a:cubicBezTo>
                <a:cubicBezTo>
                  <a:pt x="538226" y="2103402"/>
                  <a:pt x="543614" y="2100322"/>
                  <a:pt x="539723" y="2090133"/>
                </a:cubicBezTo>
                <a:cubicBezTo>
                  <a:pt x="532538" y="2071057"/>
                  <a:pt x="531042" y="1933381"/>
                  <a:pt x="538226" y="1921889"/>
                </a:cubicBezTo>
                <a:cubicBezTo>
                  <a:pt x="543914" y="1912410"/>
                  <a:pt x="541219" y="1869520"/>
                  <a:pt x="531341" y="1824260"/>
                </a:cubicBezTo>
                <a:cubicBezTo>
                  <a:pt x="523857" y="1789545"/>
                  <a:pt x="557983" y="1771180"/>
                  <a:pt x="619050" y="1777341"/>
                </a:cubicBezTo>
                <a:cubicBezTo>
                  <a:pt x="658264" y="1781370"/>
                  <a:pt x="671435" y="1787057"/>
                  <a:pt x="690893" y="1808383"/>
                </a:cubicBezTo>
                <a:cubicBezTo>
                  <a:pt x="711548" y="1830895"/>
                  <a:pt x="714242" y="1840137"/>
                  <a:pt x="712147" y="1877814"/>
                </a:cubicBezTo>
                <a:cubicBezTo>
                  <a:pt x="710350" y="1906249"/>
                  <a:pt x="704364" y="1924969"/>
                  <a:pt x="695084" y="1931723"/>
                </a:cubicBezTo>
                <a:cubicBezTo>
                  <a:pt x="684607" y="1939424"/>
                  <a:pt x="681014" y="1955419"/>
                  <a:pt x="681014" y="1990964"/>
                </a:cubicBezTo>
                <a:cubicBezTo>
                  <a:pt x="681014" y="2032314"/>
                  <a:pt x="683110" y="2038712"/>
                  <a:pt x="695682" y="2036579"/>
                </a:cubicBezTo>
                <a:cubicBezTo>
                  <a:pt x="707656" y="2034565"/>
                  <a:pt x="710949" y="2040607"/>
                  <a:pt x="710949" y="2065962"/>
                </a:cubicBezTo>
                <a:cubicBezTo>
                  <a:pt x="710949" y="2083261"/>
                  <a:pt x="715739" y="2102099"/>
                  <a:pt x="721426" y="2108023"/>
                </a:cubicBezTo>
                <a:cubicBezTo>
                  <a:pt x="734298" y="2120701"/>
                  <a:pt x="733700" y="2124137"/>
                  <a:pt x="735795" y="2012764"/>
                </a:cubicBezTo>
                <a:cubicBezTo>
                  <a:pt x="737292" y="1929946"/>
                  <a:pt x="742680" y="1906723"/>
                  <a:pt x="760341" y="1913121"/>
                </a:cubicBezTo>
                <a:cubicBezTo>
                  <a:pt x="765730" y="1915135"/>
                  <a:pt x="777704" y="1913240"/>
                  <a:pt x="786085" y="1908737"/>
                </a:cubicBezTo>
                <a:cubicBezTo>
                  <a:pt x="799257" y="1902102"/>
                  <a:pt x="801352" y="1892505"/>
                  <a:pt x="798957" y="1852459"/>
                </a:cubicBezTo>
                <a:lnTo>
                  <a:pt x="796263" y="1804000"/>
                </a:lnTo>
                <a:lnTo>
                  <a:pt x="825898" y="1801156"/>
                </a:lnTo>
                <a:cubicBezTo>
                  <a:pt x="842363" y="1799616"/>
                  <a:pt x="859126" y="1792744"/>
                  <a:pt x="862718" y="1786109"/>
                </a:cubicBezTo>
                <a:cubicBezTo>
                  <a:pt x="880679" y="1754593"/>
                  <a:pt x="924084" y="1795469"/>
                  <a:pt x="913906" y="1834094"/>
                </a:cubicBezTo>
                <a:cubicBezTo>
                  <a:pt x="904028" y="1872837"/>
                  <a:pt x="902831" y="2042148"/>
                  <a:pt x="912410" y="2061105"/>
                </a:cubicBezTo>
                <a:cubicBezTo>
                  <a:pt x="917499" y="2071294"/>
                  <a:pt x="920193" y="2084682"/>
                  <a:pt x="918097" y="2090962"/>
                </a:cubicBezTo>
                <a:cubicBezTo>
                  <a:pt x="916002" y="2097123"/>
                  <a:pt x="923486" y="2107194"/>
                  <a:pt x="935160" y="2113118"/>
                </a:cubicBezTo>
                <a:cubicBezTo>
                  <a:pt x="961203" y="2126743"/>
                  <a:pt x="962999" y="2126625"/>
                  <a:pt x="957312" y="2111933"/>
                </a:cubicBezTo>
                <a:cubicBezTo>
                  <a:pt x="954618" y="2105417"/>
                  <a:pt x="957012" y="2097597"/>
                  <a:pt x="962101" y="2094516"/>
                </a:cubicBezTo>
                <a:cubicBezTo>
                  <a:pt x="974075" y="2087171"/>
                  <a:pt x="973477" y="2024138"/>
                  <a:pt x="961503" y="2016674"/>
                </a:cubicBezTo>
                <a:cubicBezTo>
                  <a:pt x="956114" y="2013357"/>
                  <a:pt x="955516" y="2007669"/>
                  <a:pt x="960006" y="2003167"/>
                </a:cubicBezTo>
                <a:cubicBezTo>
                  <a:pt x="964197" y="1999020"/>
                  <a:pt x="965095" y="1973784"/>
                  <a:pt x="962101" y="1946888"/>
                </a:cubicBezTo>
                <a:cubicBezTo>
                  <a:pt x="958809" y="1916794"/>
                  <a:pt x="960305" y="1892150"/>
                  <a:pt x="965993" y="1882908"/>
                </a:cubicBezTo>
                <a:cubicBezTo>
                  <a:pt x="972578" y="1872245"/>
                  <a:pt x="972279" y="1863477"/>
                  <a:pt x="965693" y="1852814"/>
                </a:cubicBezTo>
                <a:cubicBezTo>
                  <a:pt x="960605" y="1844639"/>
                  <a:pt x="959707" y="1832435"/>
                  <a:pt x="963299" y="1825445"/>
                </a:cubicBezTo>
                <a:cubicBezTo>
                  <a:pt x="966891" y="1818336"/>
                  <a:pt x="971980" y="1805421"/>
                  <a:pt x="974674" y="1796891"/>
                </a:cubicBezTo>
                <a:cubicBezTo>
                  <a:pt x="977667" y="1787768"/>
                  <a:pt x="985750" y="1782436"/>
                  <a:pt x="994730" y="1784095"/>
                </a:cubicBezTo>
                <a:cubicBezTo>
                  <a:pt x="1008201" y="1786820"/>
                  <a:pt x="1009398" y="1802696"/>
                  <a:pt x="1009398" y="1976627"/>
                </a:cubicBezTo>
                <a:cubicBezTo>
                  <a:pt x="1009398" y="2164776"/>
                  <a:pt x="1009398" y="2166316"/>
                  <a:pt x="1027658" y="2166316"/>
                </a:cubicBezTo>
                <a:cubicBezTo>
                  <a:pt x="1037537" y="2166316"/>
                  <a:pt x="1048613" y="2160274"/>
                  <a:pt x="1051307" y="2152809"/>
                </a:cubicBezTo>
                <a:cubicBezTo>
                  <a:pt x="1054300" y="2145463"/>
                  <a:pt x="1056396" y="2060986"/>
                  <a:pt x="1056396" y="1965135"/>
                </a:cubicBezTo>
                <a:lnTo>
                  <a:pt x="1056396" y="1790848"/>
                </a:lnTo>
                <a:lnTo>
                  <a:pt x="1078248" y="1782555"/>
                </a:lnTo>
                <a:cubicBezTo>
                  <a:pt x="1090222" y="1777934"/>
                  <a:pt x="1118959" y="1774261"/>
                  <a:pt x="1142308" y="1774261"/>
                </a:cubicBezTo>
                <a:cubicBezTo>
                  <a:pt x="1172542" y="1774261"/>
                  <a:pt x="1184217" y="1770825"/>
                  <a:pt x="1184217" y="1762294"/>
                </a:cubicBezTo>
                <a:cubicBezTo>
                  <a:pt x="1184217" y="1755778"/>
                  <a:pt x="1177931" y="1747602"/>
                  <a:pt x="1169549" y="1744403"/>
                </a:cubicBezTo>
                <a:cubicBezTo>
                  <a:pt x="1156378" y="1739427"/>
                  <a:pt x="1156677" y="1737176"/>
                  <a:pt x="1175536" y="1723077"/>
                </a:cubicBezTo>
                <a:cubicBezTo>
                  <a:pt x="1187210" y="1714309"/>
                  <a:pt x="1200082" y="1709214"/>
                  <a:pt x="1203674" y="1711466"/>
                </a:cubicBezTo>
                <a:cubicBezTo>
                  <a:pt x="1207566" y="1713835"/>
                  <a:pt x="1209661" y="1712650"/>
                  <a:pt x="1208464" y="1708741"/>
                </a:cubicBezTo>
                <a:cubicBezTo>
                  <a:pt x="1205171" y="1697011"/>
                  <a:pt x="1227323" y="1662177"/>
                  <a:pt x="1235106" y="1667035"/>
                </a:cubicBezTo>
                <a:cubicBezTo>
                  <a:pt x="1238997" y="1669523"/>
                  <a:pt x="1240494" y="1664902"/>
                  <a:pt x="1238399" y="1656372"/>
                </a:cubicBezTo>
                <a:cubicBezTo>
                  <a:pt x="1236004" y="1647841"/>
                  <a:pt x="1240793" y="1635637"/>
                  <a:pt x="1248277" y="1629358"/>
                </a:cubicBezTo>
                <a:cubicBezTo>
                  <a:pt x="1259952" y="1619642"/>
                  <a:pt x="1265340" y="1621301"/>
                  <a:pt x="1287192" y="1642035"/>
                </a:cubicBezTo>
                <a:lnTo>
                  <a:pt x="1312337" y="1666324"/>
                </a:lnTo>
                <a:lnTo>
                  <a:pt x="1312337" y="1574975"/>
                </a:lnTo>
                <a:cubicBezTo>
                  <a:pt x="1312337" y="1484810"/>
                  <a:pt x="1312337" y="1483507"/>
                  <a:pt x="1290784" y="1475332"/>
                </a:cubicBezTo>
                <a:lnTo>
                  <a:pt x="1268932" y="1467038"/>
                </a:lnTo>
                <a:lnTo>
                  <a:pt x="1297071" y="1432916"/>
                </a:lnTo>
                <a:cubicBezTo>
                  <a:pt x="1324910" y="1399504"/>
                  <a:pt x="1326407" y="1398911"/>
                  <a:pt x="1382983" y="1398793"/>
                </a:cubicBezTo>
                <a:lnTo>
                  <a:pt x="1440757" y="1398793"/>
                </a:lnTo>
                <a:lnTo>
                  <a:pt x="1439859" y="1278179"/>
                </a:lnTo>
                <a:cubicBezTo>
                  <a:pt x="1439260" y="1202350"/>
                  <a:pt x="1442553" y="1154484"/>
                  <a:pt x="1448241" y="1148797"/>
                </a:cubicBezTo>
                <a:cubicBezTo>
                  <a:pt x="1459616" y="1137304"/>
                  <a:pt x="1460215" y="1038609"/>
                  <a:pt x="1449139" y="1027353"/>
                </a:cubicBezTo>
                <a:cubicBezTo>
                  <a:pt x="1444349" y="1022614"/>
                  <a:pt x="1440458" y="951999"/>
                  <a:pt x="1439859" y="865389"/>
                </a:cubicBezTo>
                <a:cubicBezTo>
                  <a:pt x="1439260" y="781030"/>
                  <a:pt x="1437165" y="704017"/>
                  <a:pt x="1434770" y="693946"/>
                </a:cubicBezTo>
                <a:cubicBezTo>
                  <a:pt x="1431777" y="681980"/>
                  <a:pt x="1421599" y="673923"/>
                  <a:pt x="1404836" y="670487"/>
                </a:cubicBezTo>
                <a:cubicBezTo>
                  <a:pt x="1389270" y="667406"/>
                  <a:pt x="1377296" y="658757"/>
                  <a:pt x="1374901" y="648686"/>
                </a:cubicBezTo>
                <a:cubicBezTo>
                  <a:pt x="1371907" y="637431"/>
                  <a:pt x="1361430" y="631033"/>
                  <a:pt x="1343469" y="629255"/>
                </a:cubicBezTo>
                <a:cubicBezTo>
                  <a:pt x="1319222" y="626886"/>
                  <a:pt x="1316528" y="623687"/>
                  <a:pt x="1314133" y="595488"/>
                </a:cubicBezTo>
                <a:cubicBezTo>
                  <a:pt x="1312038" y="569896"/>
                  <a:pt x="1306949" y="562669"/>
                  <a:pt x="1287492" y="555797"/>
                </a:cubicBezTo>
                <a:cubicBezTo>
                  <a:pt x="1272524" y="550584"/>
                  <a:pt x="1261448" y="539446"/>
                  <a:pt x="1258156" y="525703"/>
                </a:cubicBezTo>
                <a:cubicBezTo>
                  <a:pt x="1255162" y="513380"/>
                  <a:pt x="1241093" y="497622"/>
                  <a:pt x="1227023" y="490395"/>
                </a:cubicBezTo>
                <a:cubicBezTo>
                  <a:pt x="1198286" y="475466"/>
                  <a:pt x="1189006" y="460656"/>
                  <a:pt x="1181223" y="416581"/>
                </a:cubicBezTo>
                <a:lnTo>
                  <a:pt x="1175236" y="385183"/>
                </a:lnTo>
                <a:lnTo>
                  <a:pt x="1118061" y="378785"/>
                </a:lnTo>
                <a:cubicBezTo>
                  <a:pt x="1086330" y="375349"/>
                  <a:pt x="1052504" y="372980"/>
                  <a:pt x="1042626" y="373691"/>
                </a:cubicBezTo>
                <a:cubicBezTo>
                  <a:pt x="1032747" y="374402"/>
                  <a:pt x="1013888" y="365515"/>
                  <a:pt x="1001316" y="353786"/>
                </a:cubicBezTo>
                <a:cubicBezTo>
                  <a:pt x="988743" y="342175"/>
                  <a:pt x="971980" y="332459"/>
                  <a:pt x="963897" y="332341"/>
                </a:cubicBezTo>
                <a:cubicBezTo>
                  <a:pt x="956114" y="332341"/>
                  <a:pt x="933065" y="320966"/>
                  <a:pt x="912410" y="306986"/>
                </a:cubicBezTo>
                <a:cubicBezTo>
                  <a:pt x="880679" y="285422"/>
                  <a:pt x="869603" y="282223"/>
                  <a:pt x="839668" y="286725"/>
                </a:cubicBezTo>
                <a:close/>
              </a:path>
            </a:pathLst>
          </a:custGeom>
          <a:ln w="12700">
            <a:miter/>
          </a:ln>
        </p:spPr>
      </p:pic>
      <p:pic>
        <p:nvPicPr>
          <p:cNvPr id="1592" name="Google Shape;455;p31"/>
          <p:cNvPicPr/>
          <p:nvPr/>
        </p:nvPicPr>
        <p:blipFill>
          <a:blip r:embed="rId3"/>
          <a:stretch/>
        </p:blipFill>
        <p:spPr>
          <a:xfrm>
            <a:off x="41898" y="791139"/>
            <a:ext cx="365761" cy="36576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0 ：健康检查</a:t>
            </a:r>
          </a:p>
        </p:txBody>
      </p:sp>
      <p:sp>
        <p:nvSpPr>
          <p:cNvPr id="1596" name="用Heatbeat实施健康检查的系统架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用Heatbeat实施健康检查的系统架构</a:t>
            </a:r>
          </a:p>
        </p:txBody>
      </p:sp>
      <p:pic>
        <p:nvPicPr>
          <p:cNvPr id="1597" name="Image"/>
          <p:cNvPicPr/>
          <p:nvPr/>
        </p:nvPicPr>
        <p:blipFill>
          <a:blip r:embed="rId2"/>
          <a:srcRect l="30781"/>
          <a:stretch/>
        </p:blipFill>
        <p:spPr>
          <a:xfrm>
            <a:off x="2823218" y="1180343"/>
            <a:ext cx="6329319" cy="3892521"/>
          </a:xfrm>
          <a:prstGeom prst="rect">
            <a:avLst/>
          </a:prstGeom>
          <a:ln w="12700">
            <a:miter/>
          </a:ln>
        </p:spPr>
      </p:pic>
      <p:grpSp>
        <p:nvGrpSpPr>
          <p:cNvPr id="1600" name="Oval 31"/>
          <p:cNvGrpSpPr/>
          <p:nvPr/>
        </p:nvGrpSpPr>
        <p:grpSpPr>
          <a:xfrm>
            <a:off x="410168" y="2613766"/>
            <a:ext cx="225561" cy="225561"/>
            <a:chOff x="0" y="21840"/>
            <a:chExt cx="225559" cy="225559"/>
          </a:xfrm>
        </p:grpSpPr>
        <p:sp>
          <p:nvSpPr>
            <p:cNvPr id="1598" name="Circle"/>
            <p:cNvSpPr/>
            <p:nvPr/>
          </p:nvSpPr>
          <p:spPr>
            <a:xfrm>
              <a:off x="0" y="21840"/>
              <a:ext cx="225560" cy="2255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45719" tIns="45719" rIns="45719" bIns="45719" numCol="1" anchor="ctr"/>
            <a:lstStyle/>
            <a:p>
              <a:pPr algn="ctr"/>
            </a:p>
          </p:txBody>
        </p:sp>
        <p:sp>
          <p:nvSpPr>
            <p:cNvPr id="1599" name="2"/>
            <p:cNvSpPr/>
            <p:nvPr/>
          </p:nvSpPr>
          <p:spPr>
            <a:xfrm>
              <a:off x="33031" y="134619"/>
              <a:ext cx="159496" cy="1"/>
            </a:xfrm>
            <a:custGeom>
              <a:rect l="0" t="0" r="r" b="b"/>
              <a:pathLst>
                <a:path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 lIns="45719" tIns="45719" rIns="45719" bIns="45719" numCol="1" anchor="ctr">
              <a:spAutoFit/>
            </a:bodyPr>
            <a:lstStyle>
              <a:lvl1pPr lvl="0"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03" name="Oval 37"/>
          <p:cNvGrpSpPr/>
          <p:nvPr/>
        </p:nvGrpSpPr>
        <p:grpSpPr>
          <a:xfrm>
            <a:off x="410168" y="3421027"/>
            <a:ext cx="225561" cy="225561"/>
            <a:chOff x="0" y="21840"/>
            <a:chExt cx="225559" cy="225559"/>
          </a:xfrm>
        </p:grpSpPr>
        <p:sp>
          <p:nvSpPr>
            <p:cNvPr id="1601" name="Circle"/>
            <p:cNvSpPr/>
            <p:nvPr/>
          </p:nvSpPr>
          <p:spPr>
            <a:xfrm>
              <a:off x="0" y="21840"/>
              <a:ext cx="225560" cy="2255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45719" tIns="45719" rIns="45719" bIns="45719" numCol="1" anchor="ctr"/>
            <a:lstStyle/>
            <a:p>
              <a:pPr algn="ctr"/>
            </a:p>
          </p:txBody>
        </p:sp>
        <p:sp>
          <p:nvSpPr>
            <p:cNvPr id="1602" name="3"/>
            <p:cNvSpPr/>
            <p:nvPr/>
          </p:nvSpPr>
          <p:spPr>
            <a:xfrm>
              <a:off x="33031" y="134619"/>
              <a:ext cx="159496" cy="1"/>
            </a:xfrm>
            <a:custGeom>
              <a:rect l="0" t="0" r="r" b="b"/>
              <a:pathLst>
                <a:path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 lIns="45719" tIns="45719" rIns="45719" bIns="45719" numCol="1" anchor="ctr">
              <a:spAutoFit/>
            </a:bodyPr>
            <a:lstStyle>
              <a:lvl1pPr lvl="0"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06" name="Oval 23"/>
          <p:cNvGrpSpPr/>
          <p:nvPr/>
        </p:nvGrpSpPr>
        <p:grpSpPr>
          <a:xfrm>
            <a:off x="410168" y="1806505"/>
            <a:ext cx="225561" cy="225561"/>
            <a:chOff x="0" y="21840"/>
            <a:chExt cx="225559" cy="225559"/>
          </a:xfrm>
        </p:grpSpPr>
        <p:sp>
          <p:nvSpPr>
            <p:cNvPr id="1604" name="Circle"/>
            <p:cNvSpPr/>
            <p:nvPr/>
          </p:nvSpPr>
          <p:spPr>
            <a:xfrm>
              <a:off x="0" y="21840"/>
              <a:ext cx="225560" cy="2255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45719" tIns="45719" rIns="45719" bIns="45719" numCol="1" anchor="ctr"/>
            <a:lstStyle/>
            <a:p>
              <a:pPr algn="ctr"/>
            </a:p>
          </p:txBody>
        </p:sp>
        <p:sp>
          <p:nvSpPr>
            <p:cNvPr id="1605" name="1"/>
            <p:cNvSpPr/>
            <p:nvPr/>
          </p:nvSpPr>
          <p:spPr>
            <a:xfrm>
              <a:off x="33031" y="134619"/>
              <a:ext cx="159496" cy="1"/>
            </a:xfrm>
            <a:custGeom>
              <a:rect l="0" t="0" r="r" b="b"/>
              <a:pathLst>
                <a:path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 lIns="45719" tIns="45719" rIns="45719" bIns="45719" numCol="1" anchor="ctr">
              <a:spAutoFit/>
            </a:bodyPr>
            <a:lstStyle>
              <a:lvl1pPr lvl="0"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09" name="Oval 37"/>
          <p:cNvGrpSpPr/>
          <p:nvPr/>
        </p:nvGrpSpPr>
        <p:grpSpPr>
          <a:xfrm>
            <a:off x="410168" y="4228288"/>
            <a:ext cx="225561" cy="225561"/>
            <a:chOff x="0" y="21840"/>
            <a:chExt cx="225559" cy="225559"/>
          </a:xfrm>
        </p:grpSpPr>
        <p:sp>
          <p:nvSpPr>
            <p:cNvPr id="1607" name="Circle"/>
            <p:cNvSpPr/>
            <p:nvPr/>
          </p:nvSpPr>
          <p:spPr>
            <a:xfrm>
              <a:off x="0" y="21840"/>
              <a:ext cx="225560" cy="2255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45719" tIns="45719" rIns="45719" bIns="45719" numCol="1" anchor="ctr"/>
            <a:lstStyle/>
            <a:p>
              <a:pPr algn="ctr"/>
            </a:p>
          </p:txBody>
        </p:sp>
        <p:sp>
          <p:nvSpPr>
            <p:cNvPr id="1608" name="4"/>
            <p:cNvSpPr/>
            <p:nvPr/>
          </p:nvSpPr>
          <p:spPr>
            <a:xfrm>
              <a:off x="33031" y="134619"/>
              <a:ext cx="159496" cy="1"/>
            </a:xfrm>
            <a:custGeom>
              <a:rect l="0" t="0" r="r" b="b"/>
              <a:pathLst>
                <a:path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wrap="square" lIns="45719" tIns="45719" rIns="45719" bIns="45719" numCol="1" anchor="ctr">
              <a:spAutoFit/>
            </a:bodyPr>
            <a:lstStyle>
              <a:lvl1pPr lvl="0"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610" name="TextBox 22"/>
          <p:cNvSpPr txBox="1"/>
          <p:nvPr/>
        </p:nvSpPr>
        <p:spPr>
          <a:xfrm>
            <a:off x="732772" y="1771964"/>
            <a:ext cx="2300970" cy="2946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lvl="0">
              <a:defRPr sz="1100">
                <a:solidFill>
                  <a:srgbClr val="595959"/>
                </a:solidFill>
              </a:defRPr>
            </a:lvl1pPr>
          </a:lstStyle>
          <a:p>
            <a:r>
              <a:t>部署Heatbeat采集点</a:t>
            </a:r>
          </a:p>
        </p:txBody>
      </p:sp>
      <p:sp>
        <p:nvSpPr>
          <p:cNvPr id="1611" name="TextBox 22"/>
          <p:cNvSpPr txBox="1"/>
          <p:nvPr/>
        </p:nvSpPr>
        <p:spPr>
          <a:xfrm>
            <a:off x="732772" y="2579225"/>
            <a:ext cx="2300970" cy="2946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lvl="0">
              <a:defRPr sz="1100">
                <a:solidFill>
                  <a:srgbClr val="595959"/>
                </a:solidFill>
              </a:defRPr>
            </a:lvl1pPr>
          </a:lstStyle>
          <a:p>
            <a:r>
              <a:t>配置也运行每一个采集点</a:t>
            </a:r>
          </a:p>
        </p:txBody>
      </p:sp>
      <p:sp>
        <p:nvSpPr>
          <p:cNvPr id="1612" name="TextBox 22"/>
          <p:cNvSpPr txBox="1"/>
          <p:nvPr/>
        </p:nvSpPr>
        <p:spPr>
          <a:xfrm>
            <a:off x="732772" y="3386486"/>
            <a:ext cx="2300970" cy="2946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lvl="0">
              <a:defRPr sz="1100">
                <a:solidFill>
                  <a:srgbClr val="595959"/>
                </a:solidFill>
              </a:defRPr>
            </a:lvl1pPr>
          </a:lstStyle>
          <a:p>
            <a:r>
              <a:t>加载集中分析仪表板</a:t>
            </a:r>
          </a:p>
        </p:txBody>
      </p:sp>
      <p:sp>
        <p:nvSpPr>
          <p:cNvPr id="1613" name="TextBox 22"/>
          <p:cNvSpPr txBox="1"/>
          <p:nvPr/>
        </p:nvSpPr>
        <p:spPr>
          <a:xfrm>
            <a:off x="732772" y="4193747"/>
            <a:ext cx="2300970" cy="2946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lvl="0">
              <a:defRPr sz="1100">
                <a:solidFill>
                  <a:srgbClr val="595959"/>
                </a:solidFill>
              </a:defRPr>
            </a:lvl1pPr>
          </a:lstStyle>
          <a:p>
            <a:r>
              <a:t>定义告警规则</a:t>
            </a:r>
          </a:p>
        </p:txBody>
      </p:sp>
      <p:pic>
        <p:nvPicPr>
          <p:cNvPr id="1614" name="Google Shape;455;p31"/>
          <p:cNvPicPr/>
          <p:nvPr/>
        </p:nvPicPr>
        <p:blipFill>
          <a:blip r:embed="rId3"/>
          <a:stretch/>
        </p:blipFill>
        <p:spPr>
          <a:xfrm>
            <a:off x="41898" y="791139"/>
            <a:ext cx="365761" cy="36576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/>
          <p:nvPr>
            <p:ph type="body" idx="13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/>
          <p:cNvSpPr/>
          <p:nvPr>
            <p:ph type="body" idx="14"/>
          </p:nvPr>
        </p:nvSpPr>
        <p:spPr/>
        <p:txBody>
          <a:bodyPr/>
          <a:lstStyle/>
          <a:p>
            <a:r>
              <a:rPr lang="en-CN"/>
              <a:t>Heatbeat</a:t>
            </a:r>
            <a:r>
              <a:rPr lang="zh-CN"/>
              <a:t> 部署</a:t>
            </a:r>
            <a:endParaRPr lang="en-CN"/>
          </a:p>
        </p:txBody>
      </p:sp>
      <p:sp>
        <p:nvSpPr>
          <p:cNvPr id="4" name="Text Placeholder 3"/>
          <p:cNvSpPr/>
          <p:nvPr>
            <p:ph type="body" idx="1"/>
          </p:nvPr>
        </p:nvSpPr>
        <p:spPr/>
        <p:txBody>
          <a:bodyPr/>
          <a:lstStyle/>
          <a:p>
            <a:pPr/>
            <a:r>
              <a:rPr lang="zh-CN"/>
              <a:t>配置</a:t>
            </a:r>
            <a:r>
              <a:rPr lang="zh-CN"/>
              <a:t>和运行</a:t>
            </a:r>
            <a:r>
              <a:rPr lang="en-US"/>
              <a:t> Heartbeat</a:t>
            </a:r>
            <a:r>
              <a:rPr lang="zh-CN"/>
              <a:t> 服务器</a:t>
            </a:r>
            <a:endParaRPr lang="latin"/>
          </a:p>
          <a:p>
            <a:pPr/>
            <a:r>
              <a:rPr lang="zh-CN"/>
              <a:t>初始化配置文件</a:t>
            </a:r>
            <a:endParaRPr lang="latin"/>
          </a:p>
          <a:p>
            <a:pPr/>
            <a:r>
              <a:rPr lang="zh-CN"/>
              <a:t>对内部服务进行健康检查</a:t>
            </a:r>
          </a:p>
          <a:p>
            <a:pPr/>
            <a:r>
              <a:rPr lang="zh-CN"/>
              <a:t>查看</a:t>
            </a:r>
            <a:r>
              <a:rPr lang="en-US"/>
              <a:t> Uptime</a:t>
            </a:r>
            <a:r>
              <a:rPr lang="zh-CN"/>
              <a:t> 应用</a:t>
            </a:r>
            <a:endParaRPr lang="en-CN"/>
          </a:p>
        </p:txBody>
      </p:sp>
      <p:sp>
        <p:nvSpPr>
          <p:cNvPr id="5" name="Title 4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实操练习 </a:t>
            </a:r>
            <a:r>
              <a:rPr lang="en-US"/>
              <a:t>2</a:t>
            </a:r>
            <a:endParaRPr lang="en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Text Placeholder 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8055">
              <a:lnSpc>
                <a:spcPts val="4900"/>
              </a:lnSpc>
              <a:spcBef>
                <a:spcPts val="0"/>
              </a:spcBef>
              <a:buNone/>
              <a:defRPr sz="1176">
                <a:solidFill>
                  <a:srgbClr val="00FF00"/>
                </a:solidFill>
              </a:defRPr>
            </a:pPr>
            <a:r>
              <a:rPr sz="1200" i="1">
                <a:solidFill>
                  <a:srgbClr val="FF0000"/>
                </a:solidFill>
                <a:latin typeface="Open Sans Bold"/>
                <a:ea typeface="Open Sans Bold"/>
              </a:rPr>
              <a:t>07/Jan/2019</a:t>
            </a:r>
            <a:r>
              <a:rPr sz="1200" i="1">
                <a:solidFill>
                  <a:srgbClr val="999999"/>
                </a:solidFill>
                <a:latin typeface="Open Sans Bold"/>
                <a:ea typeface="Open Sans Bold"/>
              </a:rPr>
              <a:t> </a:t>
            </a:r>
            <a:r>
              <a:rPr sz="1200" i="1">
                <a:solidFill>
                  <a:srgbClr val="FF0000"/>
                </a:solidFill>
                <a:latin typeface="Open Sans Bold"/>
                <a:ea typeface="Open Sans Bold"/>
              </a:rPr>
              <a:t>16:10:00</a:t>
            </a:r>
            <a:r>
              <a:rPr sz="1200">
                <a:solidFill>
                  <a:srgbClr val="999999"/>
                </a:solidFill>
              </a:rPr>
              <a:t>       all      </a:t>
            </a:r>
            <a:r>
              <a:rPr sz="1200"/>
              <a:t>2.58      0.00      0.70      1.12      0.05     95.55</a:t>
            </a:r>
            <a:r>
              <a:rPr sz="1200">
                <a:solidFill>
                  <a:srgbClr val="999999"/>
                </a:solidFill>
              </a:rPr>
              <a:t>  server1   </a:t>
            </a:r>
            <a:r>
              <a:rPr sz="1200">
                <a:solidFill>
                  <a:srgbClr val="999999"/>
                </a:solidFill>
              </a:rPr>
              <a:t>containerX</a:t>
            </a:r>
            <a:r>
              <a:rPr sz="1200">
                <a:solidFill>
                  <a:srgbClr val="999999"/>
                </a:solidFill>
              </a:rPr>
              <a:t>   </a:t>
            </a:r>
            <a:r>
              <a:rPr sz="1200">
                <a:solidFill>
                  <a:srgbClr val="999999"/>
                </a:solidFill>
              </a:rPr>
              <a:t>regionA</a:t>
            </a:r>
            <a:endParaRPr sz="1200">
              <a:solidFill>
                <a:srgbClr val="999999"/>
              </a:solidFill>
            </a:endParaRPr>
          </a:p>
          <a:p>
            <a:pPr marL="0" indent="0" defTabSz="448055">
              <a:lnSpc>
                <a:spcPts val="4900"/>
              </a:lnSpc>
              <a:spcBef>
                <a:spcPts val="0"/>
              </a:spcBef>
              <a:buNone/>
              <a:defRPr sz="1176">
                <a:solidFill>
                  <a:srgbClr val="00FF00"/>
                </a:solidFill>
              </a:defRPr>
            </a:pPr>
            <a:r>
              <a:rPr sz="1200" i="1">
                <a:solidFill>
                  <a:srgbClr val="FF0000"/>
                </a:solidFill>
                <a:latin typeface="Open Sans Bold"/>
                <a:ea typeface="Open Sans Bold"/>
              </a:rPr>
              <a:t>07/Jan/2019 16:20:00</a:t>
            </a:r>
            <a:r>
              <a:rPr sz="1200">
                <a:solidFill>
                  <a:srgbClr val="999999"/>
                </a:solidFill>
              </a:rPr>
              <a:t>       all      </a:t>
            </a:r>
            <a:r>
              <a:rPr sz="1200"/>
              <a:t>2.56      0.00      0.69      1.05      0.04     95.66</a:t>
            </a:r>
            <a:r>
              <a:rPr sz="1200">
                <a:solidFill>
                  <a:srgbClr val="999999"/>
                </a:solidFill>
              </a:rPr>
              <a:t>  server2   </a:t>
            </a:r>
            <a:r>
              <a:rPr sz="1200">
                <a:solidFill>
                  <a:srgbClr val="999999"/>
                </a:solidFill>
              </a:rPr>
              <a:t>containerY</a:t>
            </a:r>
            <a:r>
              <a:rPr sz="1200">
                <a:solidFill>
                  <a:srgbClr val="999999"/>
                </a:solidFill>
              </a:rPr>
              <a:t>   </a:t>
            </a:r>
            <a:r>
              <a:rPr sz="1200">
                <a:solidFill>
                  <a:srgbClr val="999999"/>
                </a:solidFill>
              </a:rPr>
              <a:t>regionB</a:t>
            </a:r>
            <a:endParaRPr sz="1200">
              <a:solidFill>
                <a:srgbClr val="999999"/>
              </a:solidFill>
            </a:endParaRPr>
          </a:p>
          <a:p>
            <a:pPr marL="0" indent="0" defTabSz="448055">
              <a:lnSpc>
                <a:spcPts val="4900"/>
              </a:lnSpc>
              <a:spcBef>
                <a:spcPts val="0"/>
              </a:spcBef>
              <a:buNone/>
              <a:defRPr sz="1176">
                <a:solidFill>
                  <a:srgbClr val="00FF00"/>
                </a:solidFill>
              </a:defRPr>
            </a:pPr>
            <a:r>
              <a:rPr sz="1200" i="1">
                <a:solidFill>
                  <a:srgbClr val="FF0000"/>
                </a:solidFill>
                <a:latin typeface="Open Sans Bold"/>
                <a:ea typeface="Open Sans Bold"/>
              </a:rPr>
              <a:t>07/Jan/2019</a:t>
            </a:r>
            <a:r>
              <a:rPr sz="1200" i="1">
                <a:solidFill>
                  <a:srgbClr val="999999"/>
                </a:solidFill>
                <a:latin typeface="Open Sans Bold"/>
                <a:ea typeface="Open Sans Bold"/>
              </a:rPr>
              <a:t> </a:t>
            </a:r>
            <a:r>
              <a:rPr sz="1200" i="1">
                <a:solidFill>
                  <a:srgbClr val="FF0000"/>
                </a:solidFill>
                <a:latin typeface="Open Sans Bold"/>
                <a:ea typeface="Open Sans Bold"/>
              </a:rPr>
              <a:t>16:30:00</a:t>
            </a:r>
            <a:r>
              <a:rPr sz="1200">
                <a:solidFill>
                  <a:srgbClr val="999999"/>
                </a:solidFill>
              </a:rPr>
              <a:t>       all      </a:t>
            </a:r>
            <a:r>
              <a:rPr sz="1200"/>
              <a:t>2.64      0.00      0.65      1.15      0.05     95.50</a:t>
            </a:r>
            <a:r>
              <a:rPr sz="1200">
                <a:solidFill>
                  <a:srgbClr val="999999"/>
                </a:solidFill>
              </a:rPr>
              <a:t>  server2   </a:t>
            </a:r>
            <a:r>
              <a:rPr sz="1200">
                <a:solidFill>
                  <a:srgbClr val="999999"/>
                </a:solidFill>
              </a:rPr>
              <a:t>containerZ</a:t>
            </a:r>
            <a:r>
              <a:rPr sz="1200">
                <a:solidFill>
                  <a:srgbClr val="999999"/>
                </a:solidFill>
              </a:rPr>
              <a:t>   </a:t>
            </a:r>
            <a:r>
              <a:rPr sz="1200">
                <a:solidFill>
                  <a:srgbClr val="999999"/>
                </a:solidFill>
              </a:rPr>
              <a:t>regionC</a:t>
            </a:r>
            <a:endParaRPr>
              <a:solidFill>
                <a:srgbClr val="999999"/>
              </a:solidFill>
            </a:endParaRPr>
          </a:p>
          <a:p>
            <a:pPr marL="0" indent="0" defTabSz="448055">
              <a:lnSpc>
                <a:spcPts val="8000"/>
              </a:lnSpc>
              <a:spcBef>
                <a:spcPts val="0"/>
              </a:spcBef>
              <a:buNone/>
              <a:defRPr sz="1862">
                <a:solidFill>
                  <a:srgbClr val="999999"/>
                </a:solidFill>
              </a:defRPr>
            </a:pPr>
            <a:r>
              <a:t>在每10分钟里，度量CPU </a:t>
            </a:r>
            <a:r>
              <a:t>load指标，显示这个数值，并附加相关的元数据</a:t>
            </a:r>
          </a:p>
        </p:txBody>
      </p:sp>
      <p:sp>
        <p:nvSpPr>
          <p:cNvPr id="1624" name="Text Placeholder 6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1：指标</a:t>
            </a:r>
          </a:p>
        </p:txBody>
      </p:sp>
      <p:sp>
        <p:nvSpPr>
          <p:cNvPr id="1625" name="指标是在许多个连续的时间周期里度量的KPI数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指标是在许多个连续的时间周期里度量的KPI数值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1：指标</a:t>
            </a:r>
          </a:p>
        </p:txBody>
      </p:sp>
      <p:sp>
        <p:nvSpPr>
          <p:cNvPr id="1629" name="Title 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监控指标的三种来源/类型</a:t>
            </a:r>
          </a:p>
        </p:txBody>
      </p:sp>
      <p:sp>
        <p:nvSpPr>
          <p:cNvPr id="1630" name="Rectangle 16"/>
          <p:cNvSpPr/>
          <p:nvPr/>
        </p:nvSpPr>
        <p:spPr>
          <a:xfrm>
            <a:off x="0" y="1975061"/>
            <a:ext cx="9144000" cy="777263"/>
          </a:xfrm>
          <a:prstGeom prst="rect">
            <a:avLst/>
          </a:prstGeom>
          <a:solidFill>
            <a:srgbClr val="C2E6FF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631" name="Right Arrow 1"/>
          <p:cNvSpPr/>
          <p:nvPr/>
        </p:nvSpPr>
        <p:spPr>
          <a:xfrm>
            <a:off x="3098800" y="2176827"/>
            <a:ext cx="647700" cy="3737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7B3FF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632" name="Right Arrow 22"/>
          <p:cNvSpPr/>
          <p:nvPr/>
        </p:nvSpPr>
        <p:spPr>
          <a:xfrm>
            <a:off x="5034279" y="2176827"/>
            <a:ext cx="647701" cy="3737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7B3FF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633" name="Circle"/>
          <p:cNvSpPr/>
          <p:nvPr/>
        </p:nvSpPr>
        <p:spPr>
          <a:xfrm>
            <a:off x="2057638" y="1800786"/>
            <a:ext cx="1125807" cy="1125807"/>
          </a:xfrm>
          <a:prstGeom prst="ellipse">
            <a:avLst/>
          </a:prstGeom>
          <a:solidFill>
            <a:schemeClr val="accent3"/>
          </a:solidFill>
          <a:ln w="76200">
            <a:solidFill>
              <a:srgbClr val="47B3FF"/>
            </a:solidFill>
          </a:ln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3600"/>
            </a:pPr>
          </a:p>
        </p:txBody>
      </p:sp>
      <p:sp>
        <p:nvSpPr>
          <p:cNvPr id="1634" name="1"/>
          <p:cNvSpPr txBox="1"/>
          <p:nvPr/>
        </p:nvSpPr>
        <p:spPr>
          <a:xfrm>
            <a:off x="2222508" y="2006820"/>
            <a:ext cx="796067" cy="713741"/>
          </a:xfrm>
          <a:prstGeom prst="rect">
            <a:avLst/>
          </a:prstGeom>
          <a:ln w="12700">
            <a:miter/>
          </a:ln>
        </p:spPr>
        <p:txBody>
          <a:bodyPr lIns="45719" rIns="45719" anchor="ctr">
            <a:spAutoFit/>
          </a:bodyPr>
          <a:lstStyle>
            <a:lvl1pPr lvl="0" algn="ctr"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635" name="Circle"/>
          <p:cNvSpPr/>
          <p:nvPr/>
        </p:nvSpPr>
        <p:spPr>
          <a:xfrm>
            <a:off x="3999812" y="1800786"/>
            <a:ext cx="1125807" cy="1125807"/>
          </a:xfrm>
          <a:prstGeom prst="ellipse">
            <a:avLst/>
          </a:prstGeom>
          <a:solidFill>
            <a:schemeClr val="accent3"/>
          </a:solidFill>
          <a:ln w="76200">
            <a:solidFill>
              <a:srgbClr val="47B3FF"/>
            </a:solidFill>
          </a:ln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3600"/>
            </a:pPr>
          </a:p>
        </p:txBody>
      </p:sp>
      <p:sp>
        <p:nvSpPr>
          <p:cNvPr id="1636" name="2"/>
          <p:cNvSpPr txBox="1"/>
          <p:nvPr/>
        </p:nvSpPr>
        <p:spPr>
          <a:xfrm>
            <a:off x="4164683" y="2006820"/>
            <a:ext cx="796066" cy="713741"/>
          </a:xfrm>
          <a:prstGeom prst="rect">
            <a:avLst/>
          </a:prstGeom>
          <a:ln w="12700">
            <a:miter/>
          </a:ln>
        </p:spPr>
        <p:txBody>
          <a:bodyPr lIns="45719" rIns="45719" anchor="ctr">
            <a:spAutoFit/>
          </a:bodyPr>
          <a:lstStyle>
            <a:lvl1pPr lvl="0" algn="ctr"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637" name="Circle"/>
          <p:cNvSpPr/>
          <p:nvPr/>
        </p:nvSpPr>
        <p:spPr>
          <a:xfrm>
            <a:off x="5941986" y="1800786"/>
            <a:ext cx="1125807" cy="1125807"/>
          </a:xfrm>
          <a:prstGeom prst="ellipse">
            <a:avLst/>
          </a:prstGeom>
          <a:solidFill>
            <a:schemeClr val="accent3"/>
          </a:solidFill>
          <a:ln w="76200">
            <a:solidFill>
              <a:srgbClr val="47B3FF"/>
            </a:solidFill>
          </a:ln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3600"/>
            </a:pPr>
          </a:p>
        </p:txBody>
      </p:sp>
      <p:sp>
        <p:nvSpPr>
          <p:cNvPr id="1638" name="3"/>
          <p:cNvSpPr txBox="1"/>
          <p:nvPr/>
        </p:nvSpPr>
        <p:spPr>
          <a:xfrm>
            <a:off x="6106857" y="2006820"/>
            <a:ext cx="796067" cy="713741"/>
          </a:xfrm>
          <a:prstGeom prst="rect">
            <a:avLst/>
          </a:prstGeom>
          <a:ln w="12700">
            <a:miter/>
          </a:ln>
        </p:spPr>
        <p:txBody>
          <a:bodyPr lIns="45719" rIns="45719" anchor="ctr">
            <a:spAutoFit/>
          </a:bodyPr>
          <a:lstStyle>
            <a:lvl1pPr lvl="0" algn="ctr"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639" name="TextBox 25"/>
          <p:cNvSpPr txBox="1"/>
          <p:nvPr/>
        </p:nvSpPr>
        <p:spPr>
          <a:xfrm>
            <a:off x="1938809" y="3112267"/>
            <a:ext cx="1363466" cy="1101468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85000"/>
              </a:lnSpc>
              <a:defRPr sz="1400">
                <a:solidFill>
                  <a:srgbClr val="595959"/>
                </a:solidFill>
              </a:defRPr>
            </a:pPr>
            <a:r>
              <a:t>系统指标</a:t>
            </a:r>
          </a:p>
          <a:p>
            <a:pPr algn="ctr">
              <a:lnSpc>
                <a:spcPct val="85000"/>
              </a:lnSpc>
              <a:defRPr sz="1400">
                <a:solidFill>
                  <a:srgbClr val="595959"/>
                </a:solidFill>
              </a:defRPr>
            </a:pPr>
          </a:p>
          <a:p>
            <a:pPr marL="140368" indent="-140368">
              <a:lnSpc>
                <a:spcPct val="85000"/>
              </a:lnSpc>
              <a:buChar char="•"/>
              <a:defRPr sz="1200">
                <a:solidFill>
                  <a:srgbClr val="595959"/>
                </a:solidFill>
              </a:defRPr>
            </a:pPr>
            <a:r>
              <a:t>CPU使用率</a:t>
            </a:r>
          </a:p>
          <a:p>
            <a:pPr marL="140368" indent="-140368">
              <a:lnSpc>
                <a:spcPct val="85000"/>
              </a:lnSpc>
              <a:buChar char="•"/>
              <a:defRPr sz="1200">
                <a:solidFill>
                  <a:srgbClr val="595959"/>
                </a:solidFill>
              </a:defRPr>
            </a:pPr>
            <a:r>
              <a:t>磁盘使用率</a:t>
            </a:r>
          </a:p>
          <a:p>
            <a:pPr marL="140368" indent="-140368">
              <a:lnSpc>
                <a:spcPct val="85000"/>
              </a:lnSpc>
              <a:buChar char="•"/>
              <a:defRPr sz="1200">
                <a:solidFill>
                  <a:srgbClr val="595959"/>
                </a:solidFill>
              </a:defRPr>
            </a:pPr>
            <a:r>
              <a:t>网络带宽</a:t>
            </a:r>
          </a:p>
        </p:txBody>
      </p:sp>
      <p:sp>
        <p:nvSpPr>
          <p:cNvPr id="1640" name="TextBox 26"/>
          <p:cNvSpPr txBox="1"/>
          <p:nvPr/>
        </p:nvSpPr>
        <p:spPr>
          <a:xfrm>
            <a:off x="3890267" y="3115313"/>
            <a:ext cx="1363466" cy="1095376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85000"/>
              </a:lnSpc>
              <a:defRPr sz="1400">
                <a:solidFill>
                  <a:srgbClr val="595959"/>
                </a:solidFill>
              </a:defRPr>
            </a:pPr>
            <a:r>
              <a:t>应用指标</a:t>
            </a:r>
          </a:p>
          <a:p>
            <a:pPr algn="ctr">
              <a:lnSpc>
                <a:spcPct val="85000"/>
              </a:lnSpc>
              <a:defRPr sz="1400">
                <a:solidFill>
                  <a:srgbClr val="595959"/>
                </a:solidFill>
              </a:defRPr>
            </a:pPr>
          </a:p>
          <a:p>
            <a:pPr marL="140368" indent="-140368">
              <a:lnSpc>
                <a:spcPct val="85000"/>
              </a:lnSpc>
              <a:buChar char="•"/>
              <a:defRPr sz="1200">
                <a:solidFill>
                  <a:srgbClr val="595959"/>
                </a:solidFill>
              </a:defRPr>
            </a:pPr>
            <a:r>
              <a:t>出错率</a:t>
            </a:r>
          </a:p>
          <a:p>
            <a:pPr marL="140368" indent="-140368">
              <a:lnSpc>
                <a:spcPct val="85000"/>
              </a:lnSpc>
              <a:buChar char="•"/>
              <a:defRPr sz="1200">
                <a:solidFill>
                  <a:srgbClr val="595959"/>
                </a:solidFill>
              </a:defRPr>
            </a:pPr>
            <a:r>
              <a:t>延迟</a:t>
            </a:r>
          </a:p>
          <a:p>
            <a:pPr marL="140368" indent="-140368">
              <a:lnSpc>
                <a:spcPct val="85000"/>
              </a:lnSpc>
              <a:buChar char="•"/>
              <a:defRPr sz="1200">
                <a:solidFill>
                  <a:srgbClr val="595959"/>
                </a:solidFill>
              </a:defRPr>
            </a:pPr>
            <a:r>
              <a:t>饱和度</a:t>
            </a:r>
          </a:p>
        </p:txBody>
      </p:sp>
      <p:sp>
        <p:nvSpPr>
          <p:cNvPr id="1641" name="TextBox 26"/>
          <p:cNvSpPr txBox="1"/>
          <p:nvPr/>
        </p:nvSpPr>
        <p:spPr>
          <a:xfrm>
            <a:off x="5823157" y="3115313"/>
            <a:ext cx="1363466" cy="1095376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85000"/>
              </a:lnSpc>
              <a:defRPr sz="1400">
                <a:solidFill>
                  <a:srgbClr val="595959"/>
                </a:solidFill>
              </a:defRPr>
            </a:pPr>
            <a:r>
              <a:t>业务指标</a:t>
            </a:r>
          </a:p>
          <a:p>
            <a:pPr algn="ctr">
              <a:lnSpc>
                <a:spcPct val="85000"/>
              </a:lnSpc>
              <a:defRPr sz="1400">
                <a:solidFill>
                  <a:srgbClr val="595959"/>
                </a:solidFill>
              </a:defRPr>
            </a:pPr>
          </a:p>
          <a:p>
            <a:pPr marL="140368" indent="-140368">
              <a:lnSpc>
                <a:spcPct val="85000"/>
              </a:lnSpc>
              <a:buChar char="•"/>
              <a:defRPr sz="1200">
                <a:solidFill>
                  <a:srgbClr val="595959"/>
                </a:solidFill>
              </a:defRPr>
            </a:pPr>
            <a:r>
              <a:t>用户会话</a:t>
            </a:r>
          </a:p>
          <a:p>
            <a:pPr marL="140368" indent="-140368">
              <a:lnSpc>
                <a:spcPct val="85000"/>
              </a:lnSpc>
              <a:buChar char="•"/>
              <a:defRPr sz="1200">
                <a:solidFill>
                  <a:srgbClr val="595959"/>
                </a:solidFill>
              </a:defRPr>
            </a:pPr>
            <a:r>
              <a:t>订单数量</a:t>
            </a:r>
          </a:p>
          <a:p>
            <a:pPr marL="140368" indent="-140368">
              <a:lnSpc>
                <a:spcPct val="85000"/>
              </a:lnSpc>
              <a:buChar char="•"/>
              <a:defRPr sz="1200">
                <a:solidFill>
                  <a:srgbClr val="595959"/>
                </a:solidFill>
              </a:defRPr>
            </a:pPr>
            <a:r>
              <a:t>营业额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4" name="Google Shape;190;p23"/>
          <p:cNvPicPr/>
          <p:nvPr/>
        </p:nvPicPr>
        <p:blipFill>
          <a:blip r:embed="rId2"/>
          <a:stretch/>
        </p:blipFill>
        <p:spPr>
          <a:xfrm>
            <a:off x="1791988" y="3991182"/>
            <a:ext cx="249373" cy="319388"/>
          </a:xfrm>
          <a:prstGeom prst="rect">
            <a:avLst/>
          </a:prstGeom>
          <a:ln w="12700">
            <a:miter/>
          </a:ln>
        </p:spPr>
      </p:pic>
      <p:pic>
        <p:nvPicPr>
          <p:cNvPr id="1695" name="Google Shape;190;p23"/>
          <p:cNvPicPr/>
          <p:nvPr/>
        </p:nvPicPr>
        <p:blipFill>
          <a:blip r:embed="rId3"/>
          <a:stretch/>
        </p:blipFill>
        <p:spPr>
          <a:xfrm>
            <a:off x="1791988" y="3320746"/>
            <a:ext cx="249373" cy="319389"/>
          </a:xfrm>
          <a:prstGeom prst="rect">
            <a:avLst/>
          </a:prstGeom>
          <a:ln w="12700">
            <a:miter/>
          </a:ln>
        </p:spPr>
      </p:pic>
      <p:pic>
        <p:nvPicPr>
          <p:cNvPr id="1696" name="Google Shape;190;p23"/>
          <p:cNvPicPr/>
          <p:nvPr/>
        </p:nvPicPr>
        <p:blipFill>
          <a:blip r:embed="rId4"/>
          <a:stretch/>
        </p:blipFill>
        <p:spPr>
          <a:xfrm>
            <a:off x="1791988" y="2551533"/>
            <a:ext cx="249373" cy="319389"/>
          </a:xfrm>
          <a:prstGeom prst="rect">
            <a:avLst/>
          </a:prstGeom>
          <a:ln w="12700">
            <a:miter/>
          </a:ln>
        </p:spPr>
      </p:pic>
      <p:pic>
        <p:nvPicPr>
          <p:cNvPr id="1697" name="Google Shape;190;p23"/>
          <p:cNvPicPr/>
          <p:nvPr/>
        </p:nvPicPr>
        <p:blipFill>
          <a:blip r:embed="rId5"/>
          <a:stretch/>
        </p:blipFill>
        <p:spPr>
          <a:xfrm>
            <a:off x="1791988" y="1882573"/>
            <a:ext cx="249373" cy="319388"/>
          </a:xfrm>
          <a:prstGeom prst="rect">
            <a:avLst/>
          </a:prstGeom>
          <a:ln w="12700">
            <a:miter/>
          </a:ln>
        </p:spPr>
      </p:pic>
      <p:sp>
        <p:nvSpPr>
          <p:cNvPr id="1699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1：指标</a:t>
            </a:r>
          </a:p>
        </p:txBody>
      </p:sp>
      <p:sp>
        <p:nvSpPr>
          <p:cNvPr id="1700" name="一种优化的指标监控部署模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一种优化的指标监控部署模式</a:t>
            </a:r>
          </a:p>
        </p:txBody>
      </p:sp>
      <p:sp>
        <p:nvSpPr>
          <p:cNvPr id="1701" name="业务服务"/>
          <p:cNvSpPr/>
          <p:nvPr/>
        </p:nvSpPr>
        <p:spPr>
          <a:xfrm>
            <a:off x="357782" y="1855261"/>
            <a:ext cx="1423085" cy="577865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>
            <a:lvl1pPr lvl="0" algn="ctr">
              <a:defRPr>
                <a:solidFill>
                  <a:srgbClr val="FFFFFF"/>
                </a:solidFill>
              </a:defRPr>
            </a:lvl1pPr>
          </a:lstStyle>
          <a:p>
            <a:r>
              <a:t>业务服务</a:t>
            </a:r>
          </a:p>
        </p:txBody>
      </p:sp>
      <p:sp>
        <p:nvSpPr>
          <p:cNvPr id="1702" name="应用/Infra"/>
          <p:cNvSpPr/>
          <p:nvPr/>
        </p:nvSpPr>
        <p:spPr>
          <a:xfrm>
            <a:off x="357782" y="2570583"/>
            <a:ext cx="1423085" cy="577865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>
            <a:lvl1pPr lvl="0" algn="ctr">
              <a:defRPr>
                <a:solidFill>
                  <a:srgbClr val="FFFFFF"/>
                </a:solidFill>
              </a:defRPr>
            </a:lvl1pPr>
          </a:lstStyle>
          <a:p>
            <a:r>
              <a:t>应用/Infra</a:t>
            </a:r>
          </a:p>
        </p:txBody>
      </p:sp>
      <p:sp>
        <p:nvSpPr>
          <p:cNvPr id="1703" name="服务器/vm"/>
          <p:cNvSpPr/>
          <p:nvPr/>
        </p:nvSpPr>
        <p:spPr>
          <a:xfrm>
            <a:off x="357782" y="3285905"/>
            <a:ext cx="1423085" cy="577865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>
            <a:lvl1pPr lvl="0" algn="ctr">
              <a:defRPr>
                <a:solidFill>
                  <a:srgbClr val="FFFFFF"/>
                </a:solidFill>
              </a:defRPr>
            </a:lvl1pPr>
          </a:lstStyle>
          <a:p>
            <a:r>
              <a:t>服务器/vm</a:t>
            </a:r>
          </a:p>
        </p:txBody>
      </p:sp>
      <p:sp>
        <p:nvSpPr>
          <p:cNvPr id="1704" name="Beat"/>
          <p:cNvSpPr txBox="1"/>
          <p:nvPr/>
        </p:nvSpPr>
        <p:spPr>
          <a:xfrm>
            <a:off x="1883644" y="2001564"/>
            <a:ext cx="588353" cy="3962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Beat</a:t>
            </a:r>
          </a:p>
        </p:txBody>
      </p:sp>
      <p:sp>
        <p:nvSpPr>
          <p:cNvPr id="1705" name="Beat"/>
          <p:cNvSpPr txBox="1"/>
          <p:nvPr/>
        </p:nvSpPr>
        <p:spPr>
          <a:xfrm>
            <a:off x="1883644" y="2661395"/>
            <a:ext cx="588353" cy="3962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Beat</a:t>
            </a:r>
          </a:p>
        </p:txBody>
      </p:sp>
      <p:sp>
        <p:nvSpPr>
          <p:cNvPr id="1706" name="Beat"/>
          <p:cNvSpPr txBox="1"/>
          <p:nvPr/>
        </p:nvSpPr>
        <p:spPr>
          <a:xfrm>
            <a:off x="1883644" y="3408509"/>
            <a:ext cx="588353" cy="3962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Beat</a:t>
            </a:r>
          </a:p>
        </p:txBody>
      </p:sp>
      <p:sp>
        <p:nvSpPr>
          <p:cNvPr id="1707" name="监控对象"/>
          <p:cNvSpPr txBox="1"/>
          <p:nvPr/>
        </p:nvSpPr>
        <p:spPr>
          <a:xfrm>
            <a:off x="670391" y="1327913"/>
            <a:ext cx="1018541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监控对象</a:t>
            </a:r>
          </a:p>
        </p:txBody>
      </p:sp>
      <p:sp>
        <p:nvSpPr>
          <p:cNvPr id="1708" name="代理"/>
          <p:cNvSpPr txBox="1"/>
          <p:nvPr/>
        </p:nvSpPr>
        <p:spPr>
          <a:xfrm>
            <a:off x="1897150" y="1327913"/>
            <a:ext cx="561341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代理</a:t>
            </a:r>
          </a:p>
        </p:txBody>
      </p:sp>
      <p:sp>
        <p:nvSpPr>
          <p:cNvPr id="1709" name="Line"/>
          <p:cNvSpPr/>
          <p:nvPr/>
        </p:nvSpPr>
        <p:spPr>
          <a:xfrm flipH="1" flipV="1">
            <a:off x="2488489" y="2278598"/>
            <a:ext cx="1179996" cy="772985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10" name="Line"/>
          <p:cNvSpPr/>
          <p:nvPr/>
        </p:nvSpPr>
        <p:spPr>
          <a:xfrm flipH="1" flipV="1">
            <a:off x="2560085" y="2896656"/>
            <a:ext cx="1094335" cy="391489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11" name="Line"/>
          <p:cNvSpPr/>
          <p:nvPr/>
        </p:nvSpPr>
        <p:spPr>
          <a:xfrm flipH="1">
            <a:off x="2555688" y="3504606"/>
            <a:ext cx="1100728" cy="17144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12" name="集中处理"/>
          <p:cNvSpPr txBox="1"/>
          <p:nvPr/>
        </p:nvSpPr>
        <p:spPr>
          <a:xfrm>
            <a:off x="4062729" y="1327913"/>
            <a:ext cx="1018541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集中处理</a:t>
            </a:r>
          </a:p>
        </p:txBody>
      </p:sp>
      <p:sp>
        <p:nvSpPr>
          <p:cNvPr id="1713" name="展示/告警"/>
          <p:cNvSpPr txBox="1"/>
          <p:nvPr/>
        </p:nvSpPr>
        <p:spPr>
          <a:xfrm>
            <a:off x="6964736" y="1327913"/>
            <a:ext cx="1102480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展示/告警</a:t>
            </a:r>
          </a:p>
        </p:txBody>
      </p:sp>
      <p:sp>
        <p:nvSpPr>
          <p:cNvPr id="1714" name="Line"/>
          <p:cNvSpPr/>
          <p:nvPr/>
        </p:nvSpPr>
        <p:spPr>
          <a:xfrm>
            <a:off x="5536771" y="3515948"/>
            <a:ext cx="1253260" cy="48300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15" name="Rectangle"/>
          <p:cNvSpPr/>
          <p:nvPr/>
        </p:nvSpPr>
        <p:spPr>
          <a:xfrm>
            <a:off x="357782" y="4064812"/>
            <a:ext cx="1423085" cy="577864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16" name="Image"/>
          <p:cNvPicPr/>
          <p:nvPr/>
        </p:nvPicPr>
        <p:blipFill>
          <a:blip r:embed="rId6"/>
          <a:srcRect l="11176" r="11176"/>
          <a:stretch/>
        </p:blipFill>
        <p:spPr>
          <a:xfrm>
            <a:off x="718883" y="4099545"/>
            <a:ext cx="701042" cy="508358"/>
          </a:xfrm>
          <a:prstGeom prst="rect">
            <a:avLst/>
          </a:prstGeom>
          <a:ln w="12700">
            <a:miter/>
          </a:ln>
        </p:spPr>
      </p:pic>
      <p:sp>
        <p:nvSpPr>
          <p:cNvPr id="1717" name="Beat"/>
          <p:cNvSpPr txBox="1"/>
          <p:nvPr/>
        </p:nvSpPr>
        <p:spPr>
          <a:xfrm>
            <a:off x="1831357" y="4155623"/>
            <a:ext cx="588353" cy="3962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Beat</a:t>
            </a:r>
          </a:p>
        </p:txBody>
      </p:sp>
      <p:sp>
        <p:nvSpPr>
          <p:cNvPr id="1718" name="Line"/>
          <p:cNvSpPr/>
          <p:nvPr/>
        </p:nvSpPr>
        <p:spPr>
          <a:xfrm flipH="1">
            <a:off x="2457029" y="3705360"/>
            <a:ext cx="1241795" cy="648385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pic>
        <p:nvPicPr>
          <p:cNvPr id="1719" name="Google Shape;198;p23"/>
          <p:cNvPicPr/>
          <p:nvPr/>
        </p:nvPicPr>
        <p:blipFill>
          <a:blip r:embed="rId7"/>
          <a:stretch/>
        </p:blipFill>
        <p:spPr>
          <a:xfrm>
            <a:off x="3880160" y="2985259"/>
            <a:ext cx="588353" cy="659589"/>
          </a:xfrm>
          <a:prstGeom prst="rect">
            <a:avLst/>
          </a:prstGeom>
          <a:ln w="12700">
            <a:miter/>
          </a:ln>
        </p:spPr>
      </p:pic>
      <p:pic>
        <p:nvPicPr>
          <p:cNvPr id="1720" name="Google Shape;463;p31"/>
          <p:cNvPicPr/>
          <p:nvPr/>
        </p:nvPicPr>
        <p:blipFill>
          <a:blip r:embed="rId8"/>
          <a:stretch/>
        </p:blipFill>
        <p:spPr>
          <a:xfrm>
            <a:off x="4686668" y="2985736"/>
            <a:ext cx="700883" cy="700883"/>
          </a:xfrm>
          <a:prstGeom prst="rect">
            <a:avLst/>
          </a:prstGeom>
          <a:ln w="12700">
            <a:miter/>
          </a:ln>
        </p:spPr>
      </p:pic>
      <p:sp>
        <p:nvSpPr>
          <p:cNvPr id="1721" name="Elasticsearch + 机器学习"/>
          <p:cNvSpPr txBox="1"/>
          <p:nvPr/>
        </p:nvSpPr>
        <p:spPr>
          <a:xfrm>
            <a:off x="3389694" y="3858469"/>
            <a:ext cx="2643409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Elasticsearch + 机器学习</a:t>
            </a:r>
          </a:p>
        </p:txBody>
      </p:sp>
      <p:sp>
        <p:nvSpPr>
          <p:cNvPr id="1722" name="发送告警"/>
          <p:cNvSpPr txBox="1"/>
          <p:nvPr/>
        </p:nvSpPr>
        <p:spPr>
          <a:xfrm>
            <a:off x="6950800" y="3761659"/>
            <a:ext cx="1018541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发送告警</a:t>
            </a:r>
          </a:p>
        </p:txBody>
      </p:sp>
      <p:pic>
        <p:nvPicPr>
          <p:cNvPr id="1723" name="Image"/>
          <p:cNvPicPr/>
          <p:nvPr/>
        </p:nvPicPr>
        <p:blipFill>
          <a:blip r:embed="rId9"/>
          <a:stretch/>
        </p:blipFill>
        <p:spPr>
          <a:xfrm>
            <a:off x="5702944" y="840914"/>
            <a:ext cx="3353300" cy="1877849"/>
          </a:xfrm>
          <a:prstGeom prst="rect">
            <a:avLst/>
          </a:prstGeom>
          <a:ln w="12700">
            <a:miter/>
          </a:ln>
        </p:spPr>
      </p:pic>
      <p:sp>
        <p:nvSpPr>
          <p:cNvPr id="1724" name="Line"/>
          <p:cNvSpPr/>
          <p:nvPr/>
        </p:nvSpPr>
        <p:spPr>
          <a:xfrm flipV="1">
            <a:off x="5510946" y="2752672"/>
            <a:ext cx="1012779" cy="497080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pic>
        <p:nvPicPr>
          <p:cNvPr id="1725" name="Google Shape;200;p23"/>
          <p:cNvPicPr/>
          <p:nvPr/>
        </p:nvPicPr>
        <p:blipFill>
          <a:blip r:embed="rId10"/>
          <a:stretch/>
        </p:blipFill>
        <p:spPr>
          <a:xfrm>
            <a:off x="6747929" y="2744998"/>
            <a:ext cx="356974" cy="457201"/>
          </a:xfrm>
          <a:prstGeom prst="rect">
            <a:avLst/>
          </a:prstGeom>
          <a:ln w="12700">
            <a:miter/>
          </a:ln>
        </p:spPr>
      </p:pic>
      <p:pic>
        <p:nvPicPr>
          <p:cNvPr id="1726" name="Google Shape;202;p23"/>
          <p:cNvPicPr/>
          <p:nvPr/>
        </p:nvPicPr>
        <p:blipFill>
          <a:blip r:embed="rId11"/>
          <a:stretch/>
        </p:blipFill>
        <p:spPr>
          <a:xfrm>
            <a:off x="2882611" y="2000443"/>
            <a:ext cx="384651" cy="455777"/>
          </a:xfrm>
          <a:prstGeom prst="rect">
            <a:avLst/>
          </a:prstGeom>
          <a:ln w="12700">
            <a:miter/>
          </a:ln>
        </p:spPr>
      </p:pic>
      <p:sp>
        <p:nvSpPr>
          <p:cNvPr id="1727" name="Logstash"/>
          <p:cNvSpPr txBox="1"/>
          <p:nvPr/>
        </p:nvSpPr>
        <p:spPr>
          <a:xfrm>
            <a:off x="2936265" y="1946073"/>
            <a:ext cx="1052362" cy="3962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Logstash</a:t>
            </a:r>
          </a:p>
        </p:txBody>
      </p:sp>
      <p:sp>
        <p:nvSpPr>
          <p:cNvPr id="1728" name="Line"/>
          <p:cNvSpPr/>
          <p:nvPr/>
        </p:nvSpPr>
        <p:spPr>
          <a:xfrm flipV="1">
            <a:off x="3032988" y="2463952"/>
            <a:ext cx="1" cy="1825836"/>
          </a:xfrm>
          <a:prstGeom prst="line">
            <a:avLst/>
          </a:prstGeom>
          <a:ln w="38100">
            <a:solidFill>
              <a:schemeClr val="accent5">
                <a:lumOff val="9411"/>
              </a:schemeClr>
            </a:solidFill>
            <a:miter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29" name="Kibana"/>
          <p:cNvSpPr txBox="1"/>
          <p:nvPr/>
        </p:nvSpPr>
        <p:spPr>
          <a:xfrm>
            <a:off x="7041604" y="2896467"/>
            <a:ext cx="836933" cy="396240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Kibana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/>
          <p:nvPr>
            <p:ph type="body" idx="13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/>
          <p:cNvSpPr/>
          <p:nvPr>
            <p:ph type="body" idx="14"/>
          </p:nvPr>
        </p:nvSpPr>
        <p:spPr/>
        <p:txBody>
          <a:bodyPr/>
          <a:lstStyle/>
          <a:p>
            <a:r>
              <a:rPr lang="en-CN"/>
              <a:t>Metricbeat</a:t>
            </a:r>
            <a:r>
              <a:rPr lang="zh-CN"/>
              <a:t> </a:t>
            </a:r>
            <a:r>
              <a:rPr lang="en-US"/>
              <a:t>Agent </a:t>
            </a:r>
            <a:r>
              <a:rPr lang="zh-CN"/>
              <a:t>的部署</a:t>
            </a:r>
            <a:endParaRPr lang="en-CN"/>
          </a:p>
        </p:txBody>
      </p:sp>
      <p:sp>
        <p:nvSpPr>
          <p:cNvPr id="4" name="Text Placeholder 3"/>
          <p:cNvSpPr/>
          <p:nvPr>
            <p:ph type="body" idx="1"/>
          </p:nvPr>
        </p:nvSpPr>
        <p:spPr/>
        <p:txBody>
          <a:bodyPr/>
          <a:lstStyle/>
          <a:p>
            <a:pPr/>
            <a:r>
              <a:rPr lang="zh-CN"/>
              <a:t>配置</a:t>
            </a:r>
            <a:r>
              <a:rPr lang="zh-CN"/>
              <a:t>基础配置文件</a:t>
            </a:r>
            <a:endParaRPr lang="latin"/>
          </a:p>
          <a:p>
            <a:pPr/>
            <a:r>
              <a:rPr lang="en-US"/>
              <a:t>Metricbeats</a:t>
            </a:r>
            <a:r>
              <a:rPr lang="en-US"/>
              <a:t> </a:t>
            </a:r>
            <a:r>
              <a:rPr lang="zh-CN"/>
              <a:t>基础命令</a:t>
            </a:r>
            <a:endParaRPr lang="latin"/>
          </a:p>
          <a:p>
            <a:pPr/>
            <a:r>
              <a:rPr lang="zh-CN"/>
              <a:t>运行操作系统指标采集</a:t>
            </a:r>
          </a:p>
          <a:p>
            <a:pPr/>
            <a:r>
              <a:rPr lang="zh-CN"/>
              <a:t>配置 Nginx 的监控模块</a:t>
            </a:r>
          </a:p>
          <a:p>
            <a:pPr/>
            <a:r>
              <a:rPr lang="zh-CN"/>
              <a:t>在</a:t>
            </a:r>
            <a:r>
              <a:rPr lang="en-US"/>
              <a:t> Kibana </a:t>
            </a:r>
            <a:r>
              <a:rPr lang="zh-CN"/>
              <a:t>中使用 </a:t>
            </a:r>
            <a:r>
              <a:rPr lang="en-US"/>
              <a:t>Metric</a:t>
            </a:r>
            <a:r>
              <a:rPr lang="zh-CN"/>
              <a:t> 应用</a:t>
            </a:r>
            <a:endParaRPr lang="en-CN"/>
          </a:p>
        </p:txBody>
      </p:sp>
      <p:sp>
        <p:nvSpPr>
          <p:cNvPr id="5" name="Title 4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实操</a:t>
            </a:r>
            <a:r>
              <a:rPr lang="zh-CN"/>
              <a:t>练习 </a:t>
            </a:r>
            <a:r>
              <a:rPr lang="en-US"/>
              <a:t>3</a:t>
            </a:r>
            <a:endParaRPr lang="en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Text Placeholder 4"/>
          <p:cNvSpPr/>
          <p:nvPr>
            <p:ph type="body" idx="13"/>
          </p:nvPr>
        </p:nvSpPr>
        <p:spPr>
          <a:xfrm rot="0">
            <a:off x="771800" y="1451090"/>
            <a:ext cx="7782560" cy="295743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None/>
            </a:pPr>
            <a:r>
              <a:rPr lang="zh-CN" sz="1400">
                <a:solidFill>
                  <a:srgbClr val="B7B7B7"/>
                </a:solidFill>
              </a:rPr>
              <a:t>64.242.88.10 - - [</a:t>
            </a:r>
            <a:r>
              <a:rPr lang="zh-CN" sz="1400" i="1">
                <a:solidFill>
                  <a:srgbClr val="FF0000"/>
                </a:solidFill>
                <a:latin typeface="Open Sans Bold"/>
                <a:ea typeface="Open Sans Bold"/>
              </a:rPr>
              <a:t>07/Jan/2019:16:10:02 -0800</a:t>
            </a:r>
            <a:r>
              <a:rPr lang="zh-CN" sz="1400">
                <a:solidFill>
                  <a:srgbClr val="B7B7B7"/>
                </a:solidFill>
              </a:rPr>
              <a:t>] "GET /mailman/</a:t>
            </a:r>
            <a:r>
              <a:rPr lang="zh-CN" sz="1400">
                <a:solidFill>
                  <a:srgbClr val="B7B7B7"/>
                </a:solidFill>
              </a:rPr>
              <a:t>listinfo</a:t>
            </a:r>
            <a:r>
              <a:rPr lang="zh-CN" sz="1400">
                <a:solidFill>
                  <a:srgbClr val="B7B7B7"/>
                </a:solidFill>
              </a:rPr>
              <a:t>/</a:t>
            </a:r>
            <a:r>
              <a:rPr lang="zh-CN" sz="1400">
                <a:solidFill>
                  <a:srgbClr val="B7B7B7"/>
                </a:solidFill>
              </a:rPr>
              <a:t>hsdivision</a:t>
            </a:r>
            <a:r>
              <a:rPr lang="zh-CN" sz="1400">
                <a:solidFill>
                  <a:srgbClr val="B7B7B7"/>
                </a:solidFill>
              </a:rPr>
              <a:t> HTTP/1.1" </a:t>
            </a:r>
            <a:r>
              <a:rPr lang="zh-CN" sz="1400">
                <a:solidFill>
                  <a:srgbClr val="00FF00"/>
                </a:solidFill>
              </a:rPr>
              <a:t>200 6291</a:t>
            </a:r>
            <a:endParaRPr/>
          </a:p>
          <a:p>
            <a:pPr marL="0" indent="0" defTabSz="457200">
              <a:spcBef>
                <a:spcPts val="0"/>
              </a:spcBef>
              <a:buNone/>
            </a:pPr>
            <a:r>
              <a:rPr lang="zh-CN" sz="1400">
                <a:solidFill>
                  <a:srgbClr val="B7B7B7"/>
                </a:solidFill>
              </a:rPr>
              <a:t>64.242.88.10 - - [</a:t>
            </a:r>
            <a:r>
              <a:rPr lang="zh-CN" sz="1400" i="1">
                <a:solidFill>
                  <a:srgbClr val="FF0000"/>
                </a:solidFill>
                <a:latin typeface="Open Sans Bold"/>
                <a:ea typeface="Open Sans Bold"/>
              </a:rPr>
              <a:t>07/Jan/2019:16:11:58</a:t>
            </a:r>
            <a:r>
              <a:rPr lang="zh-CN" sz="1400" i="1">
                <a:solidFill>
                  <a:srgbClr val="FFFFFF"/>
                </a:solidFill>
                <a:latin typeface="Open Sans Bold"/>
                <a:ea typeface="Open Sans Bold"/>
              </a:rPr>
              <a:t> </a:t>
            </a:r>
            <a:r>
              <a:rPr lang="zh-CN" sz="1400" i="1">
                <a:solidFill>
                  <a:srgbClr val="FF0000"/>
                </a:solidFill>
                <a:latin typeface="Open Sans Bold"/>
                <a:ea typeface="Open Sans Bold"/>
              </a:rPr>
              <a:t>-0800</a:t>
            </a:r>
            <a:r>
              <a:rPr lang="zh-CN" sz="1400">
                <a:solidFill>
                  <a:srgbClr val="B7B7B7"/>
                </a:solidFill>
              </a:rPr>
              <a:t>] "POST /</a:t>
            </a:r>
            <a:r>
              <a:rPr lang="zh-CN" sz="1400">
                <a:solidFill>
                  <a:srgbClr val="B7B7B7"/>
                </a:solidFill>
              </a:rPr>
              <a:t>twiki</a:t>
            </a:r>
            <a:r>
              <a:rPr lang="zh-CN" sz="1400">
                <a:solidFill>
                  <a:srgbClr val="B7B7B7"/>
                </a:solidFill>
              </a:rPr>
              <a:t>/bin/view/</a:t>
            </a:r>
            <a:r>
              <a:rPr lang="zh-CN" sz="1400">
                <a:solidFill>
                  <a:srgbClr val="B7B7B7"/>
                </a:solidFill>
              </a:rPr>
              <a:t>TWiki</a:t>
            </a:r>
            <a:r>
              <a:rPr lang="zh-CN" sz="1400">
                <a:solidFill>
                  <a:srgbClr val="B7B7B7"/>
                </a:solidFill>
              </a:rPr>
              <a:t>/</a:t>
            </a:r>
            <a:r>
              <a:rPr lang="zh-CN" sz="1400">
                <a:solidFill>
                  <a:srgbClr val="B7B7B7"/>
                </a:solidFill>
              </a:rPr>
              <a:t>WikiSyntax</a:t>
            </a:r>
            <a:r>
              <a:rPr lang="zh-CN" sz="1400">
                <a:solidFill>
                  <a:srgbClr val="B7B7B7"/>
                </a:solidFill>
              </a:rPr>
              <a:t> HTTP/1.1" </a:t>
            </a:r>
            <a:r>
              <a:rPr lang="zh-CN" sz="1400">
                <a:solidFill>
                  <a:srgbClr val="00FF00"/>
                </a:solidFill>
              </a:rPr>
              <a:t>404 7352</a:t>
            </a:r>
            <a:endParaRPr/>
          </a:p>
          <a:p>
            <a:pPr marL="0" indent="0" defTabSz="457200">
              <a:spcBef>
                <a:spcPts val="0"/>
              </a:spcBef>
              <a:buNone/>
            </a:pPr>
            <a:r>
              <a:rPr lang="zh-CN" sz="1400">
                <a:solidFill>
                  <a:srgbClr val="B7B7B7"/>
                </a:solidFill>
              </a:rPr>
              <a:t>64.242.88.10 - - [</a:t>
            </a:r>
            <a:r>
              <a:rPr lang="zh-CN" sz="1400" i="1">
                <a:solidFill>
                  <a:srgbClr val="FF0000"/>
                </a:solidFill>
                <a:latin typeface="Open Sans Bold"/>
                <a:ea typeface="Open Sans Bold"/>
              </a:rPr>
              <a:t>07/Jan/2019:16:20:55</a:t>
            </a:r>
            <a:r>
              <a:rPr lang="zh-CN" sz="1400" i="1">
                <a:solidFill>
                  <a:srgbClr val="FFFFFF"/>
                </a:solidFill>
                <a:latin typeface="Open Sans Bold"/>
                <a:ea typeface="Open Sans Bold"/>
              </a:rPr>
              <a:t> </a:t>
            </a:r>
            <a:r>
              <a:rPr lang="zh-CN" sz="1400" i="1">
                <a:solidFill>
                  <a:srgbClr val="FF0000"/>
                </a:solidFill>
                <a:latin typeface="Open Sans Bold"/>
                <a:ea typeface="Open Sans Bold"/>
              </a:rPr>
              <a:t>-0800</a:t>
            </a:r>
            <a:r>
              <a:rPr lang="zh-CN" sz="1400">
                <a:solidFill>
                  <a:srgbClr val="B7B7B7"/>
                </a:solidFill>
              </a:rPr>
              <a:t>] "GET /</a:t>
            </a:r>
            <a:r>
              <a:rPr lang="zh-CN" sz="1400">
                <a:solidFill>
                  <a:srgbClr val="B7B7B7"/>
                </a:solidFill>
              </a:rPr>
              <a:t>twiki</a:t>
            </a:r>
            <a:r>
              <a:rPr lang="zh-CN" sz="1400">
                <a:solidFill>
                  <a:srgbClr val="B7B7B7"/>
                </a:solidFill>
              </a:rPr>
              <a:t>/bin/view/Main/</a:t>
            </a:r>
            <a:r>
              <a:rPr lang="zh-CN" sz="1400">
                <a:solidFill>
                  <a:srgbClr val="B7B7B7"/>
                </a:solidFill>
              </a:rPr>
              <a:t>DCCAndPostFix</a:t>
            </a:r>
            <a:r>
              <a:rPr lang="zh-CN" sz="1400">
                <a:solidFill>
                  <a:srgbClr val="B7B7B7"/>
                </a:solidFill>
              </a:rPr>
              <a:t> HTTP/1.1" </a:t>
            </a:r>
            <a:r>
              <a:rPr lang="zh-CN" sz="1400">
                <a:solidFill>
                  <a:srgbClr val="00FF00"/>
                </a:solidFill>
              </a:rPr>
              <a:t>200 5253</a:t>
            </a:r>
            <a:endParaRPr/>
          </a:p>
          <a:p>
            <a:pPr marL="0" indent="0" defTabSz="457200">
              <a:spcBef>
                <a:spcPts val="0"/>
              </a:spcBef>
              <a:buNone/>
            </a:pPr>
            <a:endParaRPr lang="zh-CN" sz="3600">
              <a:latin typeface="Times"/>
              <a:ea typeface="Times"/>
            </a:endParaRPr>
          </a:p>
          <a:p>
            <a:pPr marL="0" indent="0" defTabSz="457200">
              <a:spcBef>
                <a:spcPts val="0"/>
              </a:spcBef>
              <a:buNone/>
            </a:pPr>
            <a:r>
              <a:rPr lang="zh-CN" sz="1400">
                <a:solidFill>
                  <a:srgbClr val="A7A7A7"/>
                </a:solidFill>
              </a:rPr>
              <a:t>每一条事件记录，都证明那里曾经发生过什么事</a:t>
            </a:r>
          </a:p>
        </p:txBody>
      </p:sp>
      <p:sp>
        <p:nvSpPr>
          <p:cNvPr id="1737" name="Text Placeholder 6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2 : 日志</a:t>
            </a:r>
          </a:p>
        </p:txBody>
      </p:sp>
      <p:sp>
        <p:nvSpPr>
          <p:cNvPr id="1738" name="日志是那些长时间累积的事件记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日志是那些长时间累积的事件记录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2: 日志</a:t>
            </a:r>
          </a:p>
        </p:txBody>
      </p:sp>
      <p:sp>
        <p:nvSpPr>
          <p:cNvPr id="1742" name="日志类型-请求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日志类型-请求日志</a:t>
            </a:r>
          </a:p>
        </p:txBody>
      </p:sp>
      <p:pic>
        <p:nvPicPr>
          <p:cNvPr id="1743" name="Screen Shot 2019-07-21 at 7.45.58 PM.png"/>
          <p:cNvPicPr/>
          <p:nvPr/>
        </p:nvPicPr>
        <p:blipFill>
          <a:blip r:embed="rId2"/>
          <a:stretch/>
        </p:blipFill>
        <p:spPr>
          <a:xfrm>
            <a:off x="942856" y="1333878"/>
            <a:ext cx="6764020" cy="3203675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2: 日志</a:t>
            </a:r>
          </a:p>
        </p:txBody>
      </p:sp>
      <p:sp>
        <p:nvSpPr>
          <p:cNvPr id="1747" name="日志类型-排错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日志类型-排错日志</a:t>
            </a:r>
          </a:p>
        </p:txBody>
      </p:sp>
      <p:pic>
        <p:nvPicPr>
          <p:cNvPr id="1748" name="Screen Shot 2019-07-21 at 7.48.47 PM.png"/>
          <p:cNvPicPr/>
          <p:nvPr/>
        </p:nvPicPr>
        <p:blipFill>
          <a:blip r:embed="rId2"/>
          <a:stretch/>
        </p:blipFill>
        <p:spPr>
          <a:xfrm>
            <a:off x="864484" y="1381051"/>
            <a:ext cx="7415033" cy="317500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4" name="TextBox 49"/>
          <p:cNvSpPr txBox="1"/>
          <p:nvPr>
            <p:ph type="body" idx="13"/>
          </p:nvPr>
        </p:nvSpPr>
        <p:spPr>
          <a:xfrm>
            <a:off x="459755" y="4904968"/>
            <a:ext cx="6553201" cy="17780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rgbClr val="909091"/>
                </a:solidFill>
              </a:defRPr>
            </a:lvl1pPr>
          </a:lstStyle>
          <a:p>
            <a:endParaRPr/>
          </a:p>
        </p:txBody>
      </p:sp>
      <p:sp>
        <p:nvSpPr>
          <p:cNvPr id="26" name="Text Placeholder 6"/>
          <p:cNvSpPr txBox="1"/>
          <p:nvPr>
            <p:ph type="body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/>
          <a:lstStyle>
            <a:lvl1pPr marL="0" lvl="0" indent="0">
              <a:lnSpc>
                <a:spcPct val="85000"/>
              </a:lnSpc>
              <a:spcBef>
                <a:spcPts val="0"/>
              </a:spcBef>
              <a:buNone/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rPr lang="zh-CN"/>
              <a:t>课件和必要信息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/>
              <a:t>实操练习课件：</a:t>
            </a:r>
          </a:p>
          <a:p>
            <a:pPr marL="609600" lvl="1" indent="-304800"/>
            <a:r>
              <a:rPr lang="zh-CN" sz="1200"/>
              <a:t>稍后更新</a:t>
            </a:r>
          </a:p>
          <a:p>
            <a:pPr marL="609600" lvl="1" indent="-304800"/>
            <a:endParaRPr lang="zh-CN" sz="1200"/>
          </a:p>
          <a:p>
            <a:pPr marL="609600" lvl="1" indent="-304800"/>
            <a:endParaRPr lang="zh-CN" sz="1200"/>
          </a:p>
          <a:p>
            <a:pPr marL="609600" lvl="1" indent="-304800"/>
            <a:endParaRPr lang="zh-CN"/>
          </a:p>
          <a:p>
            <a:pPr marL="609600" lvl="1" indent="-304800"/>
            <a:endParaRPr lang="zh-CN"/>
          </a:p>
        </p:txBody>
      </p:sp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/>
          <a:p>
            <a:pPr/>
            <a:r>
              <a:rPr lang="zh-CN"/>
              <a:t>课程资源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Coins"/>
          <p:cNvSpPr/>
          <p:nvPr/>
        </p:nvSpPr>
        <p:spPr>
          <a:xfrm>
            <a:off x="4750190" y="1119948"/>
            <a:ext cx="686280" cy="688341"/>
          </a:xfrm>
          <a:custGeom>
            <a:rect l="0" t="0" r="r" b="b"/>
            <a:pathLst>
              <a:path w="686280" h="688341">
                <a:moveTo>
                  <a:pt x="343172" y="0"/>
                </a:moveTo>
                <a:cubicBezTo>
                  <a:pt x="252557" y="0"/>
                  <a:pt x="167313" y="12492"/>
                  <a:pt x="103419" y="35405"/>
                </a:cubicBezTo>
                <a:cubicBezTo>
                  <a:pt x="43210" y="56947"/>
                  <a:pt x="8674" y="85565"/>
                  <a:pt x="8674" y="113831"/>
                </a:cubicBezTo>
                <a:cubicBezTo>
                  <a:pt x="8674" y="142130"/>
                  <a:pt x="43210" y="170811"/>
                  <a:pt x="103419" y="192321"/>
                </a:cubicBezTo>
                <a:cubicBezTo>
                  <a:pt x="167313" y="215075"/>
                  <a:pt x="252557" y="227758"/>
                  <a:pt x="343172" y="227758"/>
                </a:cubicBezTo>
                <a:cubicBezTo>
                  <a:pt x="433754" y="227758"/>
                  <a:pt x="518967" y="215234"/>
                  <a:pt x="582861" y="192321"/>
                </a:cubicBezTo>
                <a:cubicBezTo>
                  <a:pt x="643070" y="170811"/>
                  <a:pt x="677606" y="142130"/>
                  <a:pt x="677606" y="113831"/>
                </a:cubicBezTo>
                <a:cubicBezTo>
                  <a:pt x="677606" y="85565"/>
                  <a:pt x="643070" y="56947"/>
                  <a:pt x="582861" y="35405"/>
                </a:cubicBezTo>
                <a:cubicBezTo>
                  <a:pt x="518967" y="12683"/>
                  <a:pt x="433754" y="0"/>
                  <a:pt x="343172" y="0"/>
                </a:cubicBezTo>
                <a:close/>
                <a:moveTo>
                  <a:pt x="381" y="143564"/>
                </a:moveTo>
                <a:lnTo>
                  <a:pt x="381" y="188465"/>
                </a:lnTo>
                <a:cubicBezTo>
                  <a:pt x="381" y="255993"/>
                  <a:pt x="153968" y="310837"/>
                  <a:pt x="343489" y="310837"/>
                </a:cubicBezTo>
                <a:cubicBezTo>
                  <a:pt x="533011" y="310837"/>
                  <a:pt x="686280" y="256184"/>
                  <a:pt x="686280" y="188465"/>
                </a:cubicBezTo>
                <a:lnTo>
                  <a:pt x="686280" y="143564"/>
                </a:lnTo>
                <a:cubicBezTo>
                  <a:pt x="671538" y="168389"/>
                  <a:pt x="638240" y="190919"/>
                  <a:pt x="588771" y="208446"/>
                </a:cubicBezTo>
                <a:cubicBezTo>
                  <a:pt x="522971" y="231869"/>
                  <a:pt x="435851" y="244712"/>
                  <a:pt x="343331" y="244712"/>
                </a:cubicBezTo>
                <a:cubicBezTo>
                  <a:pt x="250810" y="244712"/>
                  <a:pt x="163500" y="231869"/>
                  <a:pt x="97890" y="208446"/>
                </a:cubicBezTo>
                <a:cubicBezTo>
                  <a:pt x="48421" y="190728"/>
                  <a:pt x="15124" y="168389"/>
                  <a:pt x="381" y="143564"/>
                </a:cubicBezTo>
                <a:close/>
                <a:moveTo>
                  <a:pt x="0" y="233271"/>
                </a:moveTo>
                <a:lnTo>
                  <a:pt x="0" y="263992"/>
                </a:lnTo>
                <a:cubicBezTo>
                  <a:pt x="0" y="331487"/>
                  <a:pt x="153650" y="386331"/>
                  <a:pt x="343172" y="386331"/>
                </a:cubicBezTo>
                <a:cubicBezTo>
                  <a:pt x="532693" y="386331"/>
                  <a:pt x="686280" y="331678"/>
                  <a:pt x="686280" y="263992"/>
                </a:cubicBezTo>
                <a:lnTo>
                  <a:pt x="686280" y="233271"/>
                </a:lnTo>
                <a:cubicBezTo>
                  <a:pt x="681768" y="238848"/>
                  <a:pt x="676589" y="244234"/>
                  <a:pt x="670330" y="249428"/>
                </a:cubicBezTo>
                <a:cubicBezTo>
                  <a:pt x="651585" y="265426"/>
                  <a:pt x="625023" y="279447"/>
                  <a:pt x="591535" y="291430"/>
                </a:cubicBezTo>
                <a:cubicBezTo>
                  <a:pt x="524877" y="315203"/>
                  <a:pt x="436709" y="328205"/>
                  <a:pt x="343172" y="328205"/>
                </a:cubicBezTo>
                <a:cubicBezTo>
                  <a:pt x="249603" y="328205"/>
                  <a:pt x="161403" y="315203"/>
                  <a:pt x="94745" y="291430"/>
                </a:cubicBezTo>
                <a:cubicBezTo>
                  <a:pt x="61257" y="279447"/>
                  <a:pt x="34918" y="265426"/>
                  <a:pt x="16013" y="249428"/>
                </a:cubicBezTo>
                <a:cubicBezTo>
                  <a:pt x="9754" y="244234"/>
                  <a:pt x="4512" y="238848"/>
                  <a:pt x="0" y="233271"/>
                </a:cubicBezTo>
                <a:close/>
                <a:moveTo>
                  <a:pt x="0" y="308766"/>
                </a:moveTo>
                <a:lnTo>
                  <a:pt x="0" y="339486"/>
                </a:lnTo>
                <a:cubicBezTo>
                  <a:pt x="0" y="406982"/>
                  <a:pt x="153650" y="461826"/>
                  <a:pt x="343172" y="461826"/>
                </a:cubicBezTo>
                <a:cubicBezTo>
                  <a:pt x="532693" y="461826"/>
                  <a:pt x="686280" y="407173"/>
                  <a:pt x="686280" y="339486"/>
                </a:cubicBezTo>
                <a:lnTo>
                  <a:pt x="686280" y="308766"/>
                </a:lnTo>
                <a:cubicBezTo>
                  <a:pt x="681768" y="314342"/>
                  <a:pt x="676589" y="319728"/>
                  <a:pt x="670330" y="324954"/>
                </a:cubicBezTo>
                <a:cubicBezTo>
                  <a:pt x="651585" y="340920"/>
                  <a:pt x="625023" y="354942"/>
                  <a:pt x="591535" y="366924"/>
                </a:cubicBezTo>
                <a:cubicBezTo>
                  <a:pt x="524877" y="390697"/>
                  <a:pt x="436709" y="403699"/>
                  <a:pt x="343172" y="403699"/>
                </a:cubicBezTo>
                <a:cubicBezTo>
                  <a:pt x="249603" y="403699"/>
                  <a:pt x="161403" y="390697"/>
                  <a:pt x="94745" y="366924"/>
                </a:cubicBezTo>
                <a:cubicBezTo>
                  <a:pt x="61257" y="354942"/>
                  <a:pt x="34918" y="340920"/>
                  <a:pt x="16013" y="324954"/>
                </a:cubicBezTo>
                <a:cubicBezTo>
                  <a:pt x="9754" y="319728"/>
                  <a:pt x="4512" y="314342"/>
                  <a:pt x="0" y="308766"/>
                </a:cubicBezTo>
                <a:close/>
                <a:moveTo>
                  <a:pt x="0" y="384292"/>
                </a:moveTo>
                <a:lnTo>
                  <a:pt x="0" y="414980"/>
                </a:lnTo>
                <a:cubicBezTo>
                  <a:pt x="0" y="482508"/>
                  <a:pt x="153650" y="537352"/>
                  <a:pt x="343172" y="537352"/>
                </a:cubicBezTo>
                <a:cubicBezTo>
                  <a:pt x="532693" y="537352"/>
                  <a:pt x="686280" y="482667"/>
                  <a:pt x="686280" y="414980"/>
                </a:cubicBezTo>
                <a:lnTo>
                  <a:pt x="686280" y="384292"/>
                </a:lnTo>
                <a:cubicBezTo>
                  <a:pt x="681768" y="389837"/>
                  <a:pt x="676589" y="395222"/>
                  <a:pt x="670330" y="400449"/>
                </a:cubicBezTo>
                <a:cubicBezTo>
                  <a:pt x="651585" y="416414"/>
                  <a:pt x="625023" y="430436"/>
                  <a:pt x="591535" y="442418"/>
                </a:cubicBezTo>
                <a:cubicBezTo>
                  <a:pt x="524877" y="466192"/>
                  <a:pt x="436709" y="479194"/>
                  <a:pt x="343172" y="479194"/>
                </a:cubicBezTo>
                <a:cubicBezTo>
                  <a:pt x="249603" y="479194"/>
                  <a:pt x="161403" y="466192"/>
                  <a:pt x="94745" y="442418"/>
                </a:cubicBezTo>
                <a:cubicBezTo>
                  <a:pt x="61257" y="430436"/>
                  <a:pt x="34918" y="416414"/>
                  <a:pt x="16013" y="400449"/>
                </a:cubicBezTo>
                <a:cubicBezTo>
                  <a:pt x="9754" y="395222"/>
                  <a:pt x="4512" y="389837"/>
                  <a:pt x="0" y="384292"/>
                </a:cubicBezTo>
                <a:close/>
                <a:moveTo>
                  <a:pt x="0" y="459786"/>
                </a:moveTo>
                <a:lnTo>
                  <a:pt x="0" y="490475"/>
                </a:lnTo>
                <a:cubicBezTo>
                  <a:pt x="0" y="558002"/>
                  <a:pt x="153650" y="612847"/>
                  <a:pt x="343172" y="612847"/>
                </a:cubicBezTo>
                <a:cubicBezTo>
                  <a:pt x="532693" y="612847"/>
                  <a:pt x="686280" y="558162"/>
                  <a:pt x="686280" y="490475"/>
                </a:cubicBezTo>
                <a:lnTo>
                  <a:pt x="686280" y="459786"/>
                </a:lnTo>
                <a:cubicBezTo>
                  <a:pt x="681768" y="465331"/>
                  <a:pt x="676589" y="470749"/>
                  <a:pt x="670330" y="475943"/>
                </a:cubicBezTo>
                <a:cubicBezTo>
                  <a:pt x="651585" y="491909"/>
                  <a:pt x="625023" y="505963"/>
                  <a:pt x="591535" y="517913"/>
                </a:cubicBezTo>
                <a:cubicBezTo>
                  <a:pt x="524877" y="541686"/>
                  <a:pt x="436709" y="554688"/>
                  <a:pt x="343172" y="554688"/>
                </a:cubicBezTo>
                <a:cubicBezTo>
                  <a:pt x="249603" y="554688"/>
                  <a:pt x="161403" y="541686"/>
                  <a:pt x="94745" y="517913"/>
                </a:cubicBezTo>
                <a:cubicBezTo>
                  <a:pt x="61257" y="505963"/>
                  <a:pt x="34918" y="491909"/>
                  <a:pt x="16013" y="475943"/>
                </a:cubicBezTo>
                <a:cubicBezTo>
                  <a:pt x="9754" y="470749"/>
                  <a:pt x="4512" y="465331"/>
                  <a:pt x="0" y="459786"/>
                </a:cubicBezTo>
                <a:close/>
                <a:moveTo>
                  <a:pt x="0" y="535281"/>
                </a:moveTo>
                <a:lnTo>
                  <a:pt x="0" y="565969"/>
                </a:lnTo>
                <a:cubicBezTo>
                  <a:pt x="0" y="633497"/>
                  <a:pt x="153650" y="688341"/>
                  <a:pt x="343172" y="688341"/>
                </a:cubicBezTo>
                <a:cubicBezTo>
                  <a:pt x="532693" y="688341"/>
                  <a:pt x="686280" y="633497"/>
                  <a:pt x="686280" y="565969"/>
                </a:cubicBezTo>
                <a:lnTo>
                  <a:pt x="686280" y="535281"/>
                </a:lnTo>
                <a:cubicBezTo>
                  <a:pt x="681768" y="540826"/>
                  <a:pt x="676589" y="546243"/>
                  <a:pt x="670330" y="551438"/>
                </a:cubicBezTo>
                <a:cubicBezTo>
                  <a:pt x="651585" y="567403"/>
                  <a:pt x="625023" y="581457"/>
                  <a:pt x="591535" y="593439"/>
                </a:cubicBezTo>
                <a:cubicBezTo>
                  <a:pt x="524877" y="617212"/>
                  <a:pt x="436709" y="630183"/>
                  <a:pt x="343172" y="630183"/>
                </a:cubicBezTo>
                <a:cubicBezTo>
                  <a:pt x="249603" y="630183"/>
                  <a:pt x="161403" y="617212"/>
                  <a:pt x="94745" y="593439"/>
                </a:cubicBezTo>
                <a:cubicBezTo>
                  <a:pt x="61257" y="581457"/>
                  <a:pt x="34918" y="567403"/>
                  <a:pt x="16013" y="551438"/>
                </a:cubicBezTo>
                <a:cubicBezTo>
                  <a:pt x="9754" y="546243"/>
                  <a:pt x="4512" y="540826"/>
                  <a:pt x="0" y="53528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/>
        </p:txBody>
      </p:sp>
      <p:sp>
        <p:nvSpPr>
          <p:cNvPr id="1751" name="Coins"/>
          <p:cNvSpPr/>
          <p:nvPr/>
        </p:nvSpPr>
        <p:spPr>
          <a:xfrm>
            <a:off x="3981726" y="1002064"/>
            <a:ext cx="686280" cy="688341"/>
          </a:xfrm>
          <a:custGeom>
            <a:rect l="0" t="0" r="r" b="b"/>
            <a:pathLst>
              <a:path w="686280" h="688341">
                <a:moveTo>
                  <a:pt x="343172" y="0"/>
                </a:moveTo>
                <a:cubicBezTo>
                  <a:pt x="252557" y="0"/>
                  <a:pt x="167313" y="12492"/>
                  <a:pt x="103419" y="35405"/>
                </a:cubicBezTo>
                <a:cubicBezTo>
                  <a:pt x="43210" y="56947"/>
                  <a:pt x="8674" y="85565"/>
                  <a:pt x="8674" y="113831"/>
                </a:cubicBezTo>
                <a:cubicBezTo>
                  <a:pt x="8674" y="142130"/>
                  <a:pt x="43210" y="170811"/>
                  <a:pt x="103419" y="192321"/>
                </a:cubicBezTo>
                <a:cubicBezTo>
                  <a:pt x="167313" y="215075"/>
                  <a:pt x="252557" y="227758"/>
                  <a:pt x="343172" y="227758"/>
                </a:cubicBezTo>
                <a:cubicBezTo>
                  <a:pt x="433754" y="227758"/>
                  <a:pt x="518967" y="215234"/>
                  <a:pt x="582861" y="192321"/>
                </a:cubicBezTo>
                <a:cubicBezTo>
                  <a:pt x="643070" y="170811"/>
                  <a:pt x="677606" y="142130"/>
                  <a:pt x="677606" y="113831"/>
                </a:cubicBezTo>
                <a:cubicBezTo>
                  <a:pt x="677606" y="85565"/>
                  <a:pt x="643070" y="56947"/>
                  <a:pt x="582861" y="35405"/>
                </a:cubicBezTo>
                <a:cubicBezTo>
                  <a:pt x="518967" y="12683"/>
                  <a:pt x="433754" y="0"/>
                  <a:pt x="343172" y="0"/>
                </a:cubicBezTo>
                <a:close/>
                <a:moveTo>
                  <a:pt x="381" y="143564"/>
                </a:moveTo>
                <a:lnTo>
                  <a:pt x="381" y="188465"/>
                </a:lnTo>
                <a:cubicBezTo>
                  <a:pt x="381" y="255993"/>
                  <a:pt x="153968" y="310837"/>
                  <a:pt x="343489" y="310837"/>
                </a:cubicBezTo>
                <a:cubicBezTo>
                  <a:pt x="533011" y="310837"/>
                  <a:pt x="686280" y="256184"/>
                  <a:pt x="686280" y="188465"/>
                </a:cubicBezTo>
                <a:lnTo>
                  <a:pt x="686280" y="143564"/>
                </a:lnTo>
                <a:cubicBezTo>
                  <a:pt x="671538" y="168389"/>
                  <a:pt x="638240" y="190919"/>
                  <a:pt x="588771" y="208446"/>
                </a:cubicBezTo>
                <a:cubicBezTo>
                  <a:pt x="522971" y="231869"/>
                  <a:pt x="435851" y="244712"/>
                  <a:pt x="343331" y="244712"/>
                </a:cubicBezTo>
                <a:cubicBezTo>
                  <a:pt x="250810" y="244712"/>
                  <a:pt x="163500" y="231869"/>
                  <a:pt x="97890" y="208446"/>
                </a:cubicBezTo>
                <a:cubicBezTo>
                  <a:pt x="48421" y="190728"/>
                  <a:pt x="15124" y="168389"/>
                  <a:pt x="381" y="143564"/>
                </a:cubicBezTo>
                <a:close/>
                <a:moveTo>
                  <a:pt x="0" y="233271"/>
                </a:moveTo>
                <a:lnTo>
                  <a:pt x="0" y="263992"/>
                </a:lnTo>
                <a:cubicBezTo>
                  <a:pt x="0" y="331487"/>
                  <a:pt x="153650" y="386331"/>
                  <a:pt x="343172" y="386331"/>
                </a:cubicBezTo>
                <a:cubicBezTo>
                  <a:pt x="532693" y="386331"/>
                  <a:pt x="686280" y="331678"/>
                  <a:pt x="686280" y="263992"/>
                </a:cubicBezTo>
                <a:lnTo>
                  <a:pt x="686280" y="233271"/>
                </a:lnTo>
                <a:cubicBezTo>
                  <a:pt x="681768" y="238848"/>
                  <a:pt x="676589" y="244234"/>
                  <a:pt x="670330" y="249428"/>
                </a:cubicBezTo>
                <a:cubicBezTo>
                  <a:pt x="651585" y="265426"/>
                  <a:pt x="625023" y="279447"/>
                  <a:pt x="591535" y="291430"/>
                </a:cubicBezTo>
                <a:cubicBezTo>
                  <a:pt x="524877" y="315203"/>
                  <a:pt x="436709" y="328205"/>
                  <a:pt x="343172" y="328205"/>
                </a:cubicBezTo>
                <a:cubicBezTo>
                  <a:pt x="249603" y="328205"/>
                  <a:pt x="161403" y="315203"/>
                  <a:pt x="94745" y="291430"/>
                </a:cubicBezTo>
                <a:cubicBezTo>
                  <a:pt x="61257" y="279447"/>
                  <a:pt x="34918" y="265426"/>
                  <a:pt x="16013" y="249428"/>
                </a:cubicBezTo>
                <a:cubicBezTo>
                  <a:pt x="9754" y="244234"/>
                  <a:pt x="4512" y="238848"/>
                  <a:pt x="0" y="233271"/>
                </a:cubicBezTo>
                <a:close/>
                <a:moveTo>
                  <a:pt x="0" y="308766"/>
                </a:moveTo>
                <a:lnTo>
                  <a:pt x="0" y="339486"/>
                </a:lnTo>
                <a:cubicBezTo>
                  <a:pt x="0" y="406982"/>
                  <a:pt x="153650" y="461826"/>
                  <a:pt x="343172" y="461826"/>
                </a:cubicBezTo>
                <a:cubicBezTo>
                  <a:pt x="532693" y="461826"/>
                  <a:pt x="686280" y="407173"/>
                  <a:pt x="686280" y="339486"/>
                </a:cubicBezTo>
                <a:lnTo>
                  <a:pt x="686280" y="308766"/>
                </a:lnTo>
                <a:cubicBezTo>
                  <a:pt x="681768" y="314342"/>
                  <a:pt x="676589" y="319728"/>
                  <a:pt x="670330" y="324954"/>
                </a:cubicBezTo>
                <a:cubicBezTo>
                  <a:pt x="651585" y="340920"/>
                  <a:pt x="625023" y="354942"/>
                  <a:pt x="591535" y="366924"/>
                </a:cubicBezTo>
                <a:cubicBezTo>
                  <a:pt x="524877" y="390697"/>
                  <a:pt x="436709" y="403699"/>
                  <a:pt x="343172" y="403699"/>
                </a:cubicBezTo>
                <a:cubicBezTo>
                  <a:pt x="249603" y="403699"/>
                  <a:pt x="161403" y="390697"/>
                  <a:pt x="94745" y="366924"/>
                </a:cubicBezTo>
                <a:cubicBezTo>
                  <a:pt x="61257" y="354942"/>
                  <a:pt x="34918" y="340920"/>
                  <a:pt x="16013" y="324954"/>
                </a:cubicBezTo>
                <a:cubicBezTo>
                  <a:pt x="9754" y="319728"/>
                  <a:pt x="4512" y="314342"/>
                  <a:pt x="0" y="308766"/>
                </a:cubicBezTo>
                <a:close/>
                <a:moveTo>
                  <a:pt x="0" y="384292"/>
                </a:moveTo>
                <a:lnTo>
                  <a:pt x="0" y="414980"/>
                </a:lnTo>
                <a:cubicBezTo>
                  <a:pt x="0" y="482508"/>
                  <a:pt x="153650" y="537352"/>
                  <a:pt x="343172" y="537352"/>
                </a:cubicBezTo>
                <a:cubicBezTo>
                  <a:pt x="532693" y="537352"/>
                  <a:pt x="686280" y="482667"/>
                  <a:pt x="686280" y="414980"/>
                </a:cubicBezTo>
                <a:lnTo>
                  <a:pt x="686280" y="384292"/>
                </a:lnTo>
                <a:cubicBezTo>
                  <a:pt x="681768" y="389837"/>
                  <a:pt x="676589" y="395222"/>
                  <a:pt x="670330" y="400449"/>
                </a:cubicBezTo>
                <a:cubicBezTo>
                  <a:pt x="651585" y="416414"/>
                  <a:pt x="625023" y="430436"/>
                  <a:pt x="591535" y="442418"/>
                </a:cubicBezTo>
                <a:cubicBezTo>
                  <a:pt x="524877" y="466192"/>
                  <a:pt x="436709" y="479194"/>
                  <a:pt x="343172" y="479194"/>
                </a:cubicBezTo>
                <a:cubicBezTo>
                  <a:pt x="249603" y="479194"/>
                  <a:pt x="161403" y="466192"/>
                  <a:pt x="94745" y="442418"/>
                </a:cubicBezTo>
                <a:cubicBezTo>
                  <a:pt x="61257" y="430436"/>
                  <a:pt x="34918" y="416414"/>
                  <a:pt x="16013" y="400449"/>
                </a:cubicBezTo>
                <a:cubicBezTo>
                  <a:pt x="9754" y="395222"/>
                  <a:pt x="4512" y="389837"/>
                  <a:pt x="0" y="384292"/>
                </a:cubicBezTo>
                <a:close/>
                <a:moveTo>
                  <a:pt x="0" y="459786"/>
                </a:moveTo>
                <a:lnTo>
                  <a:pt x="0" y="490475"/>
                </a:lnTo>
                <a:cubicBezTo>
                  <a:pt x="0" y="558002"/>
                  <a:pt x="153650" y="612847"/>
                  <a:pt x="343172" y="612847"/>
                </a:cubicBezTo>
                <a:cubicBezTo>
                  <a:pt x="532693" y="612847"/>
                  <a:pt x="686280" y="558162"/>
                  <a:pt x="686280" y="490475"/>
                </a:cubicBezTo>
                <a:lnTo>
                  <a:pt x="686280" y="459786"/>
                </a:lnTo>
                <a:cubicBezTo>
                  <a:pt x="681768" y="465331"/>
                  <a:pt x="676589" y="470749"/>
                  <a:pt x="670330" y="475943"/>
                </a:cubicBezTo>
                <a:cubicBezTo>
                  <a:pt x="651585" y="491909"/>
                  <a:pt x="625023" y="505963"/>
                  <a:pt x="591535" y="517913"/>
                </a:cubicBezTo>
                <a:cubicBezTo>
                  <a:pt x="524877" y="541686"/>
                  <a:pt x="436709" y="554688"/>
                  <a:pt x="343172" y="554688"/>
                </a:cubicBezTo>
                <a:cubicBezTo>
                  <a:pt x="249603" y="554688"/>
                  <a:pt x="161403" y="541686"/>
                  <a:pt x="94745" y="517913"/>
                </a:cubicBezTo>
                <a:cubicBezTo>
                  <a:pt x="61257" y="505963"/>
                  <a:pt x="34918" y="491909"/>
                  <a:pt x="16013" y="475943"/>
                </a:cubicBezTo>
                <a:cubicBezTo>
                  <a:pt x="9754" y="470749"/>
                  <a:pt x="4512" y="465331"/>
                  <a:pt x="0" y="459786"/>
                </a:cubicBezTo>
                <a:close/>
                <a:moveTo>
                  <a:pt x="0" y="535281"/>
                </a:moveTo>
                <a:lnTo>
                  <a:pt x="0" y="565969"/>
                </a:lnTo>
                <a:cubicBezTo>
                  <a:pt x="0" y="633497"/>
                  <a:pt x="153650" y="688341"/>
                  <a:pt x="343172" y="688341"/>
                </a:cubicBezTo>
                <a:cubicBezTo>
                  <a:pt x="532693" y="688341"/>
                  <a:pt x="686280" y="633497"/>
                  <a:pt x="686280" y="565969"/>
                </a:cubicBezTo>
                <a:lnTo>
                  <a:pt x="686280" y="535281"/>
                </a:lnTo>
                <a:cubicBezTo>
                  <a:pt x="681768" y="540826"/>
                  <a:pt x="676589" y="546243"/>
                  <a:pt x="670330" y="551438"/>
                </a:cubicBezTo>
                <a:cubicBezTo>
                  <a:pt x="651585" y="567403"/>
                  <a:pt x="625023" y="581457"/>
                  <a:pt x="591535" y="593439"/>
                </a:cubicBezTo>
                <a:cubicBezTo>
                  <a:pt x="524877" y="617212"/>
                  <a:pt x="436709" y="630183"/>
                  <a:pt x="343172" y="630183"/>
                </a:cubicBezTo>
                <a:cubicBezTo>
                  <a:pt x="249603" y="630183"/>
                  <a:pt x="161403" y="617212"/>
                  <a:pt x="94745" y="593439"/>
                </a:cubicBezTo>
                <a:cubicBezTo>
                  <a:pt x="61257" y="581457"/>
                  <a:pt x="34918" y="567403"/>
                  <a:pt x="16013" y="551438"/>
                </a:cubicBezTo>
                <a:cubicBezTo>
                  <a:pt x="9754" y="546243"/>
                  <a:pt x="4512" y="540826"/>
                  <a:pt x="0" y="53528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/>
        </p:txBody>
      </p:sp>
      <p:sp>
        <p:nvSpPr>
          <p:cNvPr id="1752" name="Coins"/>
          <p:cNvSpPr/>
          <p:nvPr/>
        </p:nvSpPr>
        <p:spPr>
          <a:xfrm>
            <a:off x="5016139" y="1346603"/>
            <a:ext cx="686280" cy="688341"/>
          </a:xfrm>
          <a:custGeom>
            <a:rect l="0" t="0" r="r" b="b"/>
            <a:pathLst>
              <a:path w="686280" h="688341">
                <a:moveTo>
                  <a:pt x="343172" y="0"/>
                </a:moveTo>
                <a:cubicBezTo>
                  <a:pt x="252557" y="0"/>
                  <a:pt x="167313" y="12492"/>
                  <a:pt x="103419" y="35405"/>
                </a:cubicBezTo>
                <a:cubicBezTo>
                  <a:pt x="43210" y="56947"/>
                  <a:pt x="8674" y="85565"/>
                  <a:pt x="8674" y="113831"/>
                </a:cubicBezTo>
                <a:cubicBezTo>
                  <a:pt x="8674" y="142130"/>
                  <a:pt x="43210" y="170811"/>
                  <a:pt x="103419" y="192321"/>
                </a:cubicBezTo>
                <a:cubicBezTo>
                  <a:pt x="167313" y="215075"/>
                  <a:pt x="252557" y="227758"/>
                  <a:pt x="343172" y="227758"/>
                </a:cubicBezTo>
                <a:cubicBezTo>
                  <a:pt x="433754" y="227758"/>
                  <a:pt x="518967" y="215234"/>
                  <a:pt x="582861" y="192321"/>
                </a:cubicBezTo>
                <a:cubicBezTo>
                  <a:pt x="643070" y="170811"/>
                  <a:pt x="677606" y="142130"/>
                  <a:pt x="677606" y="113831"/>
                </a:cubicBezTo>
                <a:cubicBezTo>
                  <a:pt x="677606" y="85565"/>
                  <a:pt x="643070" y="56947"/>
                  <a:pt x="582861" y="35405"/>
                </a:cubicBezTo>
                <a:cubicBezTo>
                  <a:pt x="518967" y="12683"/>
                  <a:pt x="433754" y="0"/>
                  <a:pt x="343172" y="0"/>
                </a:cubicBezTo>
                <a:close/>
                <a:moveTo>
                  <a:pt x="381" y="143564"/>
                </a:moveTo>
                <a:lnTo>
                  <a:pt x="381" y="188465"/>
                </a:lnTo>
                <a:cubicBezTo>
                  <a:pt x="381" y="255993"/>
                  <a:pt x="153968" y="310837"/>
                  <a:pt x="343489" y="310837"/>
                </a:cubicBezTo>
                <a:cubicBezTo>
                  <a:pt x="533011" y="310837"/>
                  <a:pt x="686280" y="256184"/>
                  <a:pt x="686280" y="188465"/>
                </a:cubicBezTo>
                <a:lnTo>
                  <a:pt x="686280" y="143564"/>
                </a:lnTo>
                <a:cubicBezTo>
                  <a:pt x="671538" y="168389"/>
                  <a:pt x="638240" y="190919"/>
                  <a:pt x="588771" y="208446"/>
                </a:cubicBezTo>
                <a:cubicBezTo>
                  <a:pt x="522971" y="231869"/>
                  <a:pt x="435851" y="244712"/>
                  <a:pt x="343331" y="244712"/>
                </a:cubicBezTo>
                <a:cubicBezTo>
                  <a:pt x="250810" y="244712"/>
                  <a:pt x="163500" y="231869"/>
                  <a:pt x="97890" y="208446"/>
                </a:cubicBezTo>
                <a:cubicBezTo>
                  <a:pt x="48421" y="190728"/>
                  <a:pt x="15124" y="168389"/>
                  <a:pt x="381" y="143564"/>
                </a:cubicBezTo>
                <a:close/>
                <a:moveTo>
                  <a:pt x="0" y="233271"/>
                </a:moveTo>
                <a:lnTo>
                  <a:pt x="0" y="263992"/>
                </a:lnTo>
                <a:cubicBezTo>
                  <a:pt x="0" y="331487"/>
                  <a:pt x="153650" y="386331"/>
                  <a:pt x="343172" y="386331"/>
                </a:cubicBezTo>
                <a:cubicBezTo>
                  <a:pt x="532693" y="386331"/>
                  <a:pt x="686280" y="331678"/>
                  <a:pt x="686280" y="263992"/>
                </a:cubicBezTo>
                <a:lnTo>
                  <a:pt x="686280" y="233271"/>
                </a:lnTo>
                <a:cubicBezTo>
                  <a:pt x="681768" y="238848"/>
                  <a:pt x="676589" y="244234"/>
                  <a:pt x="670330" y="249428"/>
                </a:cubicBezTo>
                <a:cubicBezTo>
                  <a:pt x="651585" y="265426"/>
                  <a:pt x="625023" y="279447"/>
                  <a:pt x="591535" y="291430"/>
                </a:cubicBezTo>
                <a:cubicBezTo>
                  <a:pt x="524877" y="315203"/>
                  <a:pt x="436709" y="328205"/>
                  <a:pt x="343172" y="328205"/>
                </a:cubicBezTo>
                <a:cubicBezTo>
                  <a:pt x="249603" y="328205"/>
                  <a:pt x="161403" y="315203"/>
                  <a:pt x="94745" y="291430"/>
                </a:cubicBezTo>
                <a:cubicBezTo>
                  <a:pt x="61257" y="279447"/>
                  <a:pt x="34918" y="265426"/>
                  <a:pt x="16013" y="249428"/>
                </a:cubicBezTo>
                <a:cubicBezTo>
                  <a:pt x="9754" y="244234"/>
                  <a:pt x="4512" y="238848"/>
                  <a:pt x="0" y="233271"/>
                </a:cubicBezTo>
                <a:close/>
                <a:moveTo>
                  <a:pt x="0" y="308766"/>
                </a:moveTo>
                <a:lnTo>
                  <a:pt x="0" y="339486"/>
                </a:lnTo>
                <a:cubicBezTo>
                  <a:pt x="0" y="406982"/>
                  <a:pt x="153650" y="461826"/>
                  <a:pt x="343172" y="461826"/>
                </a:cubicBezTo>
                <a:cubicBezTo>
                  <a:pt x="532693" y="461826"/>
                  <a:pt x="686280" y="407173"/>
                  <a:pt x="686280" y="339486"/>
                </a:cubicBezTo>
                <a:lnTo>
                  <a:pt x="686280" y="308766"/>
                </a:lnTo>
                <a:cubicBezTo>
                  <a:pt x="681768" y="314342"/>
                  <a:pt x="676589" y="319728"/>
                  <a:pt x="670330" y="324954"/>
                </a:cubicBezTo>
                <a:cubicBezTo>
                  <a:pt x="651585" y="340920"/>
                  <a:pt x="625023" y="354942"/>
                  <a:pt x="591535" y="366924"/>
                </a:cubicBezTo>
                <a:cubicBezTo>
                  <a:pt x="524877" y="390697"/>
                  <a:pt x="436709" y="403699"/>
                  <a:pt x="343172" y="403699"/>
                </a:cubicBezTo>
                <a:cubicBezTo>
                  <a:pt x="249603" y="403699"/>
                  <a:pt x="161403" y="390697"/>
                  <a:pt x="94745" y="366924"/>
                </a:cubicBezTo>
                <a:cubicBezTo>
                  <a:pt x="61257" y="354942"/>
                  <a:pt x="34918" y="340920"/>
                  <a:pt x="16013" y="324954"/>
                </a:cubicBezTo>
                <a:cubicBezTo>
                  <a:pt x="9754" y="319728"/>
                  <a:pt x="4512" y="314342"/>
                  <a:pt x="0" y="308766"/>
                </a:cubicBezTo>
                <a:close/>
                <a:moveTo>
                  <a:pt x="0" y="384292"/>
                </a:moveTo>
                <a:lnTo>
                  <a:pt x="0" y="414980"/>
                </a:lnTo>
                <a:cubicBezTo>
                  <a:pt x="0" y="482508"/>
                  <a:pt x="153650" y="537352"/>
                  <a:pt x="343172" y="537352"/>
                </a:cubicBezTo>
                <a:cubicBezTo>
                  <a:pt x="532693" y="537352"/>
                  <a:pt x="686280" y="482667"/>
                  <a:pt x="686280" y="414980"/>
                </a:cubicBezTo>
                <a:lnTo>
                  <a:pt x="686280" y="384292"/>
                </a:lnTo>
                <a:cubicBezTo>
                  <a:pt x="681768" y="389837"/>
                  <a:pt x="676589" y="395222"/>
                  <a:pt x="670330" y="400449"/>
                </a:cubicBezTo>
                <a:cubicBezTo>
                  <a:pt x="651585" y="416414"/>
                  <a:pt x="625023" y="430436"/>
                  <a:pt x="591535" y="442418"/>
                </a:cubicBezTo>
                <a:cubicBezTo>
                  <a:pt x="524877" y="466192"/>
                  <a:pt x="436709" y="479194"/>
                  <a:pt x="343172" y="479194"/>
                </a:cubicBezTo>
                <a:cubicBezTo>
                  <a:pt x="249603" y="479194"/>
                  <a:pt x="161403" y="466192"/>
                  <a:pt x="94745" y="442418"/>
                </a:cubicBezTo>
                <a:cubicBezTo>
                  <a:pt x="61257" y="430436"/>
                  <a:pt x="34918" y="416414"/>
                  <a:pt x="16013" y="400449"/>
                </a:cubicBezTo>
                <a:cubicBezTo>
                  <a:pt x="9754" y="395222"/>
                  <a:pt x="4512" y="389837"/>
                  <a:pt x="0" y="384292"/>
                </a:cubicBezTo>
                <a:close/>
                <a:moveTo>
                  <a:pt x="0" y="459786"/>
                </a:moveTo>
                <a:lnTo>
                  <a:pt x="0" y="490475"/>
                </a:lnTo>
                <a:cubicBezTo>
                  <a:pt x="0" y="558002"/>
                  <a:pt x="153650" y="612847"/>
                  <a:pt x="343172" y="612847"/>
                </a:cubicBezTo>
                <a:cubicBezTo>
                  <a:pt x="532693" y="612847"/>
                  <a:pt x="686280" y="558162"/>
                  <a:pt x="686280" y="490475"/>
                </a:cubicBezTo>
                <a:lnTo>
                  <a:pt x="686280" y="459786"/>
                </a:lnTo>
                <a:cubicBezTo>
                  <a:pt x="681768" y="465331"/>
                  <a:pt x="676589" y="470749"/>
                  <a:pt x="670330" y="475943"/>
                </a:cubicBezTo>
                <a:cubicBezTo>
                  <a:pt x="651585" y="491909"/>
                  <a:pt x="625023" y="505963"/>
                  <a:pt x="591535" y="517913"/>
                </a:cubicBezTo>
                <a:cubicBezTo>
                  <a:pt x="524877" y="541686"/>
                  <a:pt x="436709" y="554688"/>
                  <a:pt x="343172" y="554688"/>
                </a:cubicBezTo>
                <a:cubicBezTo>
                  <a:pt x="249603" y="554688"/>
                  <a:pt x="161403" y="541686"/>
                  <a:pt x="94745" y="517913"/>
                </a:cubicBezTo>
                <a:cubicBezTo>
                  <a:pt x="61257" y="505963"/>
                  <a:pt x="34918" y="491909"/>
                  <a:pt x="16013" y="475943"/>
                </a:cubicBezTo>
                <a:cubicBezTo>
                  <a:pt x="9754" y="470749"/>
                  <a:pt x="4512" y="465331"/>
                  <a:pt x="0" y="459786"/>
                </a:cubicBezTo>
                <a:close/>
                <a:moveTo>
                  <a:pt x="0" y="535281"/>
                </a:moveTo>
                <a:lnTo>
                  <a:pt x="0" y="565969"/>
                </a:lnTo>
                <a:cubicBezTo>
                  <a:pt x="0" y="633497"/>
                  <a:pt x="153650" y="688341"/>
                  <a:pt x="343172" y="688341"/>
                </a:cubicBezTo>
                <a:cubicBezTo>
                  <a:pt x="532693" y="688341"/>
                  <a:pt x="686280" y="633497"/>
                  <a:pt x="686280" y="565969"/>
                </a:cubicBezTo>
                <a:lnTo>
                  <a:pt x="686280" y="535281"/>
                </a:lnTo>
                <a:cubicBezTo>
                  <a:pt x="681768" y="540826"/>
                  <a:pt x="676589" y="546243"/>
                  <a:pt x="670330" y="551438"/>
                </a:cubicBezTo>
                <a:cubicBezTo>
                  <a:pt x="651585" y="567403"/>
                  <a:pt x="625023" y="581457"/>
                  <a:pt x="591535" y="593439"/>
                </a:cubicBezTo>
                <a:cubicBezTo>
                  <a:pt x="524877" y="617212"/>
                  <a:pt x="436709" y="630183"/>
                  <a:pt x="343172" y="630183"/>
                </a:cubicBezTo>
                <a:cubicBezTo>
                  <a:pt x="249603" y="630183"/>
                  <a:pt x="161403" y="617212"/>
                  <a:pt x="94745" y="593439"/>
                </a:cubicBezTo>
                <a:cubicBezTo>
                  <a:pt x="61257" y="581457"/>
                  <a:pt x="34918" y="567403"/>
                  <a:pt x="16013" y="551438"/>
                </a:cubicBezTo>
                <a:cubicBezTo>
                  <a:pt x="9754" y="546243"/>
                  <a:pt x="4512" y="540826"/>
                  <a:pt x="0" y="53528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/>
        </p:txBody>
      </p:sp>
      <p:sp>
        <p:nvSpPr>
          <p:cNvPr id="1753" name="Coins"/>
          <p:cNvSpPr/>
          <p:nvPr/>
        </p:nvSpPr>
        <p:spPr>
          <a:xfrm>
            <a:off x="3458803" y="1346603"/>
            <a:ext cx="686280" cy="688341"/>
          </a:xfrm>
          <a:custGeom>
            <a:rect l="0" t="0" r="r" b="b"/>
            <a:pathLst>
              <a:path w="686280" h="688341">
                <a:moveTo>
                  <a:pt x="343172" y="0"/>
                </a:moveTo>
                <a:cubicBezTo>
                  <a:pt x="252557" y="0"/>
                  <a:pt x="167313" y="12492"/>
                  <a:pt x="103419" y="35405"/>
                </a:cubicBezTo>
                <a:cubicBezTo>
                  <a:pt x="43210" y="56947"/>
                  <a:pt x="8674" y="85565"/>
                  <a:pt x="8674" y="113831"/>
                </a:cubicBezTo>
                <a:cubicBezTo>
                  <a:pt x="8674" y="142130"/>
                  <a:pt x="43210" y="170811"/>
                  <a:pt x="103419" y="192321"/>
                </a:cubicBezTo>
                <a:cubicBezTo>
                  <a:pt x="167313" y="215075"/>
                  <a:pt x="252557" y="227758"/>
                  <a:pt x="343172" y="227758"/>
                </a:cubicBezTo>
                <a:cubicBezTo>
                  <a:pt x="433754" y="227758"/>
                  <a:pt x="518967" y="215234"/>
                  <a:pt x="582861" y="192321"/>
                </a:cubicBezTo>
                <a:cubicBezTo>
                  <a:pt x="643070" y="170811"/>
                  <a:pt x="677606" y="142130"/>
                  <a:pt x="677606" y="113831"/>
                </a:cubicBezTo>
                <a:cubicBezTo>
                  <a:pt x="677606" y="85565"/>
                  <a:pt x="643070" y="56947"/>
                  <a:pt x="582861" y="35405"/>
                </a:cubicBezTo>
                <a:cubicBezTo>
                  <a:pt x="518967" y="12683"/>
                  <a:pt x="433754" y="0"/>
                  <a:pt x="343172" y="0"/>
                </a:cubicBezTo>
                <a:close/>
                <a:moveTo>
                  <a:pt x="381" y="143564"/>
                </a:moveTo>
                <a:lnTo>
                  <a:pt x="381" y="188465"/>
                </a:lnTo>
                <a:cubicBezTo>
                  <a:pt x="381" y="255993"/>
                  <a:pt x="153968" y="310837"/>
                  <a:pt x="343489" y="310837"/>
                </a:cubicBezTo>
                <a:cubicBezTo>
                  <a:pt x="533011" y="310837"/>
                  <a:pt x="686280" y="256184"/>
                  <a:pt x="686280" y="188465"/>
                </a:cubicBezTo>
                <a:lnTo>
                  <a:pt x="686280" y="143564"/>
                </a:lnTo>
                <a:cubicBezTo>
                  <a:pt x="671538" y="168389"/>
                  <a:pt x="638240" y="190919"/>
                  <a:pt x="588771" y="208446"/>
                </a:cubicBezTo>
                <a:cubicBezTo>
                  <a:pt x="522971" y="231869"/>
                  <a:pt x="435851" y="244712"/>
                  <a:pt x="343331" y="244712"/>
                </a:cubicBezTo>
                <a:cubicBezTo>
                  <a:pt x="250810" y="244712"/>
                  <a:pt x="163500" y="231869"/>
                  <a:pt x="97890" y="208446"/>
                </a:cubicBezTo>
                <a:cubicBezTo>
                  <a:pt x="48421" y="190728"/>
                  <a:pt x="15124" y="168389"/>
                  <a:pt x="381" y="143564"/>
                </a:cubicBezTo>
                <a:close/>
                <a:moveTo>
                  <a:pt x="0" y="233271"/>
                </a:moveTo>
                <a:lnTo>
                  <a:pt x="0" y="263992"/>
                </a:lnTo>
                <a:cubicBezTo>
                  <a:pt x="0" y="331487"/>
                  <a:pt x="153650" y="386331"/>
                  <a:pt x="343172" y="386331"/>
                </a:cubicBezTo>
                <a:cubicBezTo>
                  <a:pt x="532693" y="386331"/>
                  <a:pt x="686280" y="331678"/>
                  <a:pt x="686280" y="263992"/>
                </a:cubicBezTo>
                <a:lnTo>
                  <a:pt x="686280" y="233271"/>
                </a:lnTo>
                <a:cubicBezTo>
                  <a:pt x="681768" y="238848"/>
                  <a:pt x="676589" y="244234"/>
                  <a:pt x="670330" y="249428"/>
                </a:cubicBezTo>
                <a:cubicBezTo>
                  <a:pt x="651585" y="265426"/>
                  <a:pt x="625023" y="279447"/>
                  <a:pt x="591535" y="291430"/>
                </a:cubicBezTo>
                <a:cubicBezTo>
                  <a:pt x="524877" y="315203"/>
                  <a:pt x="436709" y="328205"/>
                  <a:pt x="343172" y="328205"/>
                </a:cubicBezTo>
                <a:cubicBezTo>
                  <a:pt x="249603" y="328205"/>
                  <a:pt x="161403" y="315203"/>
                  <a:pt x="94745" y="291430"/>
                </a:cubicBezTo>
                <a:cubicBezTo>
                  <a:pt x="61257" y="279447"/>
                  <a:pt x="34918" y="265426"/>
                  <a:pt x="16013" y="249428"/>
                </a:cubicBezTo>
                <a:cubicBezTo>
                  <a:pt x="9754" y="244234"/>
                  <a:pt x="4512" y="238848"/>
                  <a:pt x="0" y="233271"/>
                </a:cubicBezTo>
                <a:close/>
                <a:moveTo>
                  <a:pt x="0" y="308766"/>
                </a:moveTo>
                <a:lnTo>
                  <a:pt x="0" y="339486"/>
                </a:lnTo>
                <a:cubicBezTo>
                  <a:pt x="0" y="406982"/>
                  <a:pt x="153650" y="461826"/>
                  <a:pt x="343172" y="461826"/>
                </a:cubicBezTo>
                <a:cubicBezTo>
                  <a:pt x="532693" y="461826"/>
                  <a:pt x="686280" y="407173"/>
                  <a:pt x="686280" y="339486"/>
                </a:cubicBezTo>
                <a:lnTo>
                  <a:pt x="686280" y="308766"/>
                </a:lnTo>
                <a:cubicBezTo>
                  <a:pt x="681768" y="314342"/>
                  <a:pt x="676589" y="319728"/>
                  <a:pt x="670330" y="324954"/>
                </a:cubicBezTo>
                <a:cubicBezTo>
                  <a:pt x="651585" y="340920"/>
                  <a:pt x="625023" y="354942"/>
                  <a:pt x="591535" y="366924"/>
                </a:cubicBezTo>
                <a:cubicBezTo>
                  <a:pt x="524877" y="390697"/>
                  <a:pt x="436709" y="403699"/>
                  <a:pt x="343172" y="403699"/>
                </a:cubicBezTo>
                <a:cubicBezTo>
                  <a:pt x="249603" y="403699"/>
                  <a:pt x="161403" y="390697"/>
                  <a:pt x="94745" y="366924"/>
                </a:cubicBezTo>
                <a:cubicBezTo>
                  <a:pt x="61257" y="354942"/>
                  <a:pt x="34918" y="340920"/>
                  <a:pt x="16013" y="324954"/>
                </a:cubicBezTo>
                <a:cubicBezTo>
                  <a:pt x="9754" y="319728"/>
                  <a:pt x="4512" y="314342"/>
                  <a:pt x="0" y="308766"/>
                </a:cubicBezTo>
                <a:close/>
                <a:moveTo>
                  <a:pt x="0" y="384292"/>
                </a:moveTo>
                <a:lnTo>
                  <a:pt x="0" y="414980"/>
                </a:lnTo>
                <a:cubicBezTo>
                  <a:pt x="0" y="482508"/>
                  <a:pt x="153650" y="537352"/>
                  <a:pt x="343172" y="537352"/>
                </a:cubicBezTo>
                <a:cubicBezTo>
                  <a:pt x="532693" y="537352"/>
                  <a:pt x="686280" y="482667"/>
                  <a:pt x="686280" y="414980"/>
                </a:cubicBezTo>
                <a:lnTo>
                  <a:pt x="686280" y="384292"/>
                </a:lnTo>
                <a:cubicBezTo>
                  <a:pt x="681768" y="389837"/>
                  <a:pt x="676589" y="395222"/>
                  <a:pt x="670330" y="400449"/>
                </a:cubicBezTo>
                <a:cubicBezTo>
                  <a:pt x="651585" y="416414"/>
                  <a:pt x="625023" y="430436"/>
                  <a:pt x="591535" y="442418"/>
                </a:cubicBezTo>
                <a:cubicBezTo>
                  <a:pt x="524877" y="466192"/>
                  <a:pt x="436709" y="479194"/>
                  <a:pt x="343172" y="479194"/>
                </a:cubicBezTo>
                <a:cubicBezTo>
                  <a:pt x="249603" y="479194"/>
                  <a:pt x="161403" y="466192"/>
                  <a:pt x="94745" y="442418"/>
                </a:cubicBezTo>
                <a:cubicBezTo>
                  <a:pt x="61257" y="430436"/>
                  <a:pt x="34918" y="416414"/>
                  <a:pt x="16013" y="400449"/>
                </a:cubicBezTo>
                <a:cubicBezTo>
                  <a:pt x="9754" y="395222"/>
                  <a:pt x="4512" y="389837"/>
                  <a:pt x="0" y="384292"/>
                </a:cubicBezTo>
                <a:close/>
                <a:moveTo>
                  <a:pt x="0" y="459786"/>
                </a:moveTo>
                <a:lnTo>
                  <a:pt x="0" y="490475"/>
                </a:lnTo>
                <a:cubicBezTo>
                  <a:pt x="0" y="558002"/>
                  <a:pt x="153650" y="612847"/>
                  <a:pt x="343172" y="612847"/>
                </a:cubicBezTo>
                <a:cubicBezTo>
                  <a:pt x="532693" y="612847"/>
                  <a:pt x="686280" y="558162"/>
                  <a:pt x="686280" y="490475"/>
                </a:cubicBezTo>
                <a:lnTo>
                  <a:pt x="686280" y="459786"/>
                </a:lnTo>
                <a:cubicBezTo>
                  <a:pt x="681768" y="465331"/>
                  <a:pt x="676589" y="470749"/>
                  <a:pt x="670330" y="475943"/>
                </a:cubicBezTo>
                <a:cubicBezTo>
                  <a:pt x="651585" y="491909"/>
                  <a:pt x="625023" y="505963"/>
                  <a:pt x="591535" y="517913"/>
                </a:cubicBezTo>
                <a:cubicBezTo>
                  <a:pt x="524877" y="541686"/>
                  <a:pt x="436709" y="554688"/>
                  <a:pt x="343172" y="554688"/>
                </a:cubicBezTo>
                <a:cubicBezTo>
                  <a:pt x="249603" y="554688"/>
                  <a:pt x="161403" y="541686"/>
                  <a:pt x="94745" y="517913"/>
                </a:cubicBezTo>
                <a:cubicBezTo>
                  <a:pt x="61257" y="505963"/>
                  <a:pt x="34918" y="491909"/>
                  <a:pt x="16013" y="475943"/>
                </a:cubicBezTo>
                <a:cubicBezTo>
                  <a:pt x="9754" y="470749"/>
                  <a:pt x="4512" y="465331"/>
                  <a:pt x="0" y="459786"/>
                </a:cubicBezTo>
                <a:close/>
                <a:moveTo>
                  <a:pt x="0" y="535281"/>
                </a:moveTo>
                <a:lnTo>
                  <a:pt x="0" y="565969"/>
                </a:lnTo>
                <a:cubicBezTo>
                  <a:pt x="0" y="633497"/>
                  <a:pt x="153650" y="688341"/>
                  <a:pt x="343172" y="688341"/>
                </a:cubicBezTo>
                <a:cubicBezTo>
                  <a:pt x="532693" y="688341"/>
                  <a:pt x="686280" y="633497"/>
                  <a:pt x="686280" y="565969"/>
                </a:cubicBezTo>
                <a:lnTo>
                  <a:pt x="686280" y="535281"/>
                </a:lnTo>
                <a:cubicBezTo>
                  <a:pt x="681768" y="540826"/>
                  <a:pt x="676589" y="546243"/>
                  <a:pt x="670330" y="551438"/>
                </a:cubicBezTo>
                <a:cubicBezTo>
                  <a:pt x="651585" y="567403"/>
                  <a:pt x="625023" y="581457"/>
                  <a:pt x="591535" y="593439"/>
                </a:cubicBezTo>
                <a:cubicBezTo>
                  <a:pt x="524877" y="617212"/>
                  <a:pt x="436709" y="630183"/>
                  <a:pt x="343172" y="630183"/>
                </a:cubicBezTo>
                <a:cubicBezTo>
                  <a:pt x="249603" y="630183"/>
                  <a:pt x="161403" y="617212"/>
                  <a:pt x="94745" y="593439"/>
                </a:cubicBezTo>
                <a:cubicBezTo>
                  <a:pt x="61257" y="581457"/>
                  <a:pt x="34918" y="567403"/>
                  <a:pt x="16013" y="551438"/>
                </a:cubicBezTo>
                <a:cubicBezTo>
                  <a:pt x="9754" y="546243"/>
                  <a:pt x="4512" y="540826"/>
                  <a:pt x="0" y="53528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/>
        </p:txBody>
      </p:sp>
      <p:sp>
        <p:nvSpPr>
          <p:cNvPr id="1754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2 : 日志</a:t>
            </a:r>
          </a:p>
        </p:txBody>
      </p:sp>
      <p:sp>
        <p:nvSpPr>
          <p:cNvPr id="1755" name="打下管理大数据量日志的三个前提条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打下管理大数据量日志的三个前提条件</a:t>
            </a:r>
          </a:p>
        </p:txBody>
      </p:sp>
      <p:pic>
        <p:nvPicPr>
          <p:cNvPr id="1756" name="Image"/>
          <p:cNvPicPr/>
          <p:nvPr/>
        </p:nvPicPr>
        <p:blipFill>
          <a:blip r:embed="rId2"/>
          <a:stretch/>
        </p:blipFill>
        <p:spPr>
          <a:xfrm>
            <a:off x="1233369" y="3117890"/>
            <a:ext cx="940427" cy="940426"/>
          </a:xfrm>
          <a:prstGeom prst="rect">
            <a:avLst/>
          </a:prstGeom>
          <a:ln w="12700">
            <a:miter/>
          </a:ln>
        </p:spPr>
      </p:pic>
      <p:pic>
        <p:nvPicPr>
          <p:cNvPr id="1757" name="Image"/>
          <p:cNvPicPr/>
          <p:nvPr/>
        </p:nvPicPr>
        <p:blipFill>
          <a:blip r:embed="rId3"/>
          <a:stretch/>
        </p:blipFill>
        <p:spPr>
          <a:xfrm>
            <a:off x="3982390" y="1101163"/>
            <a:ext cx="1179220" cy="1179221"/>
          </a:xfrm>
          <a:prstGeom prst="rect">
            <a:avLst/>
          </a:prstGeom>
          <a:ln w="12700">
            <a:miter/>
          </a:ln>
        </p:spPr>
      </p:pic>
      <p:pic>
        <p:nvPicPr>
          <p:cNvPr id="1758" name="Image"/>
          <p:cNvPicPr/>
          <p:nvPr/>
        </p:nvPicPr>
        <p:blipFill>
          <a:blip r:embed="rId4"/>
          <a:stretch/>
        </p:blipFill>
        <p:spPr>
          <a:xfrm>
            <a:off x="4101787" y="3117890"/>
            <a:ext cx="940426" cy="940426"/>
          </a:xfrm>
          <a:prstGeom prst="rect">
            <a:avLst/>
          </a:prstGeom>
          <a:ln w="12700">
            <a:miter/>
          </a:ln>
        </p:spPr>
      </p:pic>
      <p:pic>
        <p:nvPicPr>
          <p:cNvPr id="1759" name="Image"/>
          <p:cNvPicPr/>
          <p:nvPr/>
        </p:nvPicPr>
        <p:blipFill>
          <a:blip r:embed="rId5"/>
          <a:stretch/>
        </p:blipFill>
        <p:spPr>
          <a:xfrm>
            <a:off x="6970204" y="3117890"/>
            <a:ext cx="940427" cy="940426"/>
          </a:xfrm>
          <a:prstGeom prst="rect">
            <a:avLst/>
          </a:prstGeom>
          <a:ln w="12700">
            <a:miter/>
          </a:ln>
        </p:spPr>
      </p:pic>
      <p:sp>
        <p:nvSpPr>
          <p:cNvPr id="1760" name="可集中化…"/>
          <p:cNvSpPr txBox="1"/>
          <p:nvPr/>
        </p:nvSpPr>
        <p:spPr>
          <a:xfrm>
            <a:off x="1048033" y="4181198"/>
            <a:ext cx="1311099" cy="7137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DDDDDD"/>
                </a:solidFill>
              </a:defRPr>
            </a:pPr>
            <a:r>
              <a:t>可集中化</a:t>
            </a:r>
          </a:p>
          <a:p>
            <a:pPr algn="ctr">
              <a:defRPr>
                <a:solidFill>
                  <a:srgbClr val="DDDDDD"/>
                </a:solidFill>
              </a:defRPr>
            </a:pPr>
            <a:r>
              <a:t>Centralised</a:t>
            </a:r>
          </a:p>
        </p:txBody>
      </p:sp>
      <p:sp>
        <p:nvSpPr>
          <p:cNvPr id="1761" name="可全文搜索…"/>
          <p:cNvSpPr txBox="1"/>
          <p:nvPr/>
        </p:nvSpPr>
        <p:spPr>
          <a:xfrm>
            <a:off x="3918738" y="4181198"/>
            <a:ext cx="1306524" cy="7137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DDDDDD"/>
                </a:solidFill>
              </a:defRPr>
            </a:pPr>
            <a:r>
              <a:t>可全文搜索</a:t>
            </a:r>
          </a:p>
          <a:p>
            <a:pPr algn="ctr">
              <a:defRPr>
                <a:solidFill>
                  <a:srgbClr val="DDDDDD"/>
                </a:solidFill>
              </a:defRPr>
            </a:pPr>
            <a:r>
              <a:t>Searchable</a:t>
            </a:r>
          </a:p>
        </p:txBody>
      </p:sp>
      <p:sp>
        <p:nvSpPr>
          <p:cNvPr id="1762" name="可关联…"/>
          <p:cNvSpPr txBox="1"/>
          <p:nvPr/>
        </p:nvSpPr>
        <p:spPr>
          <a:xfrm>
            <a:off x="6822763" y="4181198"/>
            <a:ext cx="1235310" cy="7137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DDDDDD"/>
                </a:solidFill>
              </a:defRPr>
            </a:pPr>
            <a:r>
              <a:t>可关联</a:t>
            </a:r>
          </a:p>
          <a:p>
            <a:pPr algn="ctr">
              <a:defRPr>
                <a:solidFill>
                  <a:srgbClr val="DDDDDD"/>
                </a:solidFill>
              </a:defRPr>
            </a:pPr>
            <a:r>
              <a:t>Correlated</a:t>
            </a:r>
          </a:p>
        </p:txBody>
      </p:sp>
      <p:sp>
        <p:nvSpPr>
          <p:cNvPr id="1763" name="Coins"/>
          <p:cNvSpPr/>
          <p:nvPr/>
        </p:nvSpPr>
        <p:spPr>
          <a:xfrm>
            <a:off x="5308178" y="1465744"/>
            <a:ext cx="686280" cy="688341"/>
          </a:xfrm>
          <a:custGeom>
            <a:rect l="0" t="0" r="r" b="b"/>
            <a:pathLst>
              <a:path w="686280" h="688341">
                <a:moveTo>
                  <a:pt x="343172" y="0"/>
                </a:moveTo>
                <a:cubicBezTo>
                  <a:pt x="252557" y="0"/>
                  <a:pt x="167313" y="12492"/>
                  <a:pt x="103419" y="35405"/>
                </a:cubicBezTo>
                <a:cubicBezTo>
                  <a:pt x="43210" y="56947"/>
                  <a:pt x="8674" y="85565"/>
                  <a:pt x="8674" y="113831"/>
                </a:cubicBezTo>
                <a:cubicBezTo>
                  <a:pt x="8674" y="142130"/>
                  <a:pt x="43210" y="170811"/>
                  <a:pt x="103419" y="192321"/>
                </a:cubicBezTo>
                <a:cubicBezTo>
                  <a:pt x="167313" y="215075"/>
                  <a:pt x="252557" y="227758"/>
                  <a:pt x="343172" y="227758"/>
                </a:cubicBezTo>
                <a:cubicBezTo>
                  <a:pt x="433754" y="227758"/>
                  <a:pt x="518967" y="215234"/>
                  <a:pt x="582861" y="192321"/>
                </a:cubicBezTo>
                <a:cubicBezTo>
                  <a:pt x="643070" y="170811"/>
                  <a:pt x="677606" y="142130"/>
                  <a:pt x="677606" y="113831"/>
                </a:cubicBezTo>
                <a:cubicBezTo>
                  <a:pt x="677606" y="85565"/>
                  <a:pt x="643070" y="56947"/>
                  <a:pt x="582861" y="35405"/>
                </a:cubicBezTo>
                <a:cubicBezTo>
                  <a:pt x="518967" y="12683"/>
                  <a:pt x="433754" y="0"/>
                  <a:pt x="343172" y="0"/>
                </a:cubicBezTo>
                <a:close/>
                <a:moveTo>
                  <a:pt x="381" y="143564"/>
                </a:moveTo>
                <a:lnTo>
                  <a:pt x="381" y="188465"/>
                </a:lnTo>
                <a:cubicBezTo>
                  <a:pt x="381" y="255993"/>
                  <a:pt x="153968" y="310837"/>
                  <a:pt x="343489" y="310837"/>
                </a:cubicBezTo>
                <a:cubicBezTo>
                  <a:pt x="533011" y="310837"/>
                  <a:pt x="686280" y="256184"/>
                  <a:pt x="686280" y="188465"/>
                </a:cubicBezTo>
                <a:lnTo>
                  <a:pt x="686280" y="143564"/>
                </a:lnTo>
                <a:cubicBezTo>
                  <a:pt x="671538" y="168389"/>
                  <a:pt x="638240" y="190919"/>
                  <a:pt x="588771" y="208446"/>
                </a:cubicBezTo>
                <a:cubicBezTo>
                  <a:pt x="522971" y="231869"/>
                  <a:pt x="435851" y="244712"/>
                  <a:pt x="343331" y="244712"/>
                </a:cubicBezTo>
                <a:cubicBezTo>
                  <a:pt x="250810" y="244712"/>
                  <a:pt x="163500" y="231869"/>
                  <a:pt x="97890" y="208446"/>
                </a:cubicBezTo>
                <a:cubicBezTo>
                  <a:pt x="48421" y="190728"/>
                  <a:pt x="15124" y="168389"/>
                  <a:pt x="381" y="143564"/>
                </a:cubicBezTo>
                <a:close/>
                <a:moveTo>
                  <a:pt x="0" y="233271"/>
                </a:moveTo>
                <a:lnTo>
                  <a:pt x="0" y="263992"/>
                </a:lnTo>
                <a:cubicBezTo>
                  <a:pt x="0" y="331487"/>
                  <a:pt x="153650" y="386331"/>
                  <a:pt x="343172" y="386331"/>
                </a:cubicBezTo>
                <a:cubicBezTo>
                  <a:pt x="532693" y="386331"/>
                  <a:pt x="686280" y="331678"/>
                  <a:pt x="686280" y="263992"/>
                </a:cubicBezTo>
                <a:lnTo>
                  <a:pt x="686280" y="233271"/>
                </a:lnTo>
                <a:cubicBezTo>
                  <a:pt x="681768" y="238848"/>
                  <a:pt x="676589" y="244234"/>
                  <a:pt x="670330" y="249428"/>
                </a:cubicBezTo>
                <a:cubicBezTo>
                  <a:pt x="651585" y="265426"/>
                  <a:pt x="625023" y="279447"/>
                  <a:pt x="591535" y="291430"/>
                </a:cubicBezTo>
                <a:cubicBezTo>
                  <a:pt x="524877" y="315203"/>
                  <a:pt x="436709" y="328205"/>
                  <a:pt x="343172" y="328205"/>
                </a:cubicBezTo>
                <a:cubicBezTo>
                  <a:pt x="249603" y="328205"/>
                  <a:pt x="161403" y="315203"/>
                  <a:pt x="94745" y="291430"/>
                </a:cubicBezTo>
                <a:cubicBezTo>
                  <a:pt x="61257" y="279447"/>
                  <a:pt x="34918" y="265426"/>
                  <a:pt x="16013" y="249428"/>
                </a:cubicBezTo>
                <a:cubicBezTo>
                  <a:pt x="9754" y="244234"/>
                  <a:pt x="4512" y="238848"/>
                  <a:pt x="0" y="233271"/>
                </a:cubicBezTo>
                <a:close/>
                <a:moveTo>
                  <a:pt x="0" y="308766"/>
                </a:moveTo>
                <a:lnTo>
                  <a:pt x="0" y="339486"/>
                </a:lnTo>
                <a:cubicBezTo>
                  <a:pt x="0" y="406982"/>
                  <a:pt x="153650" y="461826"/>
                  <a:pt x="343172" y="461826"/>
                </a:cubicBezTo>
                <a:cubicBezTo>
                  <a:pt x="532693" y="461826"/>
                  <a:pt x="686280" y="407173"/>
                  <a:pt x="686280" y="339486"/>
                </a:cubicBezTo>
                <a:lnTo>
                  <a:pt x="686280" y="308766"/>
                </a:lnTo>
                <a:cubicBezTo>
                  <a:pt x="681768" y="314342"/>
                  <a:pt x="676589" y="319728"/>
                  <a:pt x="670330" y="324954"/>
                </a:cubicBezTo>
                <a:cubicBezTo>
                  <a:pt x="651585" y="340920"/>
                  <a:pt x="625023" y="354942"/>
                  <a:pt x="591535" y="366924"/>
                </a:cubicBezTo>
                <a:cubicBezTo>
                  <a:pt x="524877" y="390697"/>
                  <a:pt x="436709" y="403699"/>
                  <a:pt x="343172" y="403699"/>
                </a:cubicBezTo>
                <a:cubicBezTo>
                  <a:pt x="249603" y="403699"/>
                  <a:pt x="161403" y="390697"/>
                  <a:pt x="94745" y="366924"/>
                </a:cubicBezTo>
                <a:cubicBezTo>
                  <a:pt x="61257" y="354942"/>
                  <a:pt x="34918" y="340920"/>
                  <a:pt x="16013" y="324954"/>
                </a:cubicBezTo>
                <a:cubicBezTo>
                  <a:pt x="9754" y="319728"/>
                  <a:pt x="4512" y="314342"/>
                  <a:pt x="0" y="308766"/>
                </a:cubicBezTo>
                <a:close/>
                <a:moveTo>
                  <a:pt x="0" y="384292"/>
                </a:moveTo>
                <a:lnTo>
                  <a:pt x="0" y="414980"/>
                </a:lnTo>
                <a:cubicBezTo>
                  <a:pt x="0" y="482508"/>
                  <a:pt x="153650" y="537352"/>
                  <a:pt x="343172" y="537352"/>
                </a:cubicBezTo>
                <a:cubicBezTo>
                  <a:pt x="532693" y="537352"/>
                  <a:pt x="686280" y="482667"/>
                  <a:pt x="686280" y="414980"/>
                </a:cubicBezTo>
                <a:lnTo>
                  <a:pt x="686280" y="384292"/>
                </a:lnTo>
                <a:cubicBezTo>
                  <a:pt x="681768" y="389837"/>
                  <a:pt x="676589" y="395222"/>
                  <a:pt x="670330" y="400449"/>
                </a:cubicBezTo>
                <a:cubicBezTo>
                  <a:pt x="651585" y="416414"/>
                  <a:pt x="625023" y="430436"/>
                  <a:pt x="591535" y="442418"/>
                </a:cubicBezTo>
                <a:cubicBezTo>
                  <a:pt x="524877" y="466192"/>
                  <a:pt x="436709" y="479194"/>
                  <a:pt x="343172" y="479194"/>
                </a:cubicBezTo>
                <a:cubicBezTo>
                  <a:pt x="249603" y="479194"/>
                  <a:pt x="161403" y="466192"/>
                  <a:pt x="94745" y="442418"/>
                </a:cubicBezTo>
                <a:cubicBezTo>
                  <a:pt x="61257" y="430436"/>
                  <a:pt x="34918" y="416414"/>
                  <a:pt x="16013" y="400449"/>
                </a:cubicBezTo>
                <a:cubicBezTo>
                  <a:pt x="9754" y="395222"/>
                  <a:pt x="4512" y="389837"/>
                  <a:pt x="0" y="384292"/>
                </a:cubicBezTo>
                <a:close/>
                <a:moveTo>
                  <a:pt x="0" y="459786"/>
                </a:moveTo>
                <a:lnTo>
                  <a:pt x="0" y="490475"/>
                </a:lnTo>
                <a:cubicBezTo>
                  <a:pt x="0" y="558002"/>
                  <a:pt x="153650" y="612847"/>
                  <a:pt x="343172" y="612847"/>
                </a:cubicBezTo>
                <a:cubicBezTo>
                  <a:pt x="532693" y="612847"/>
                  <a:pt x="686280" y="558162"/>
                  <a:pt x="686280" y="490475"/>
                </a:cubicBezTo>
                <a:lnTo>
                  <a:pt x="686280" y="459786"/>
                </a:lnTo>
                <a:cubicBezTo>
                  <a:pt x="681768" y="465331"/>
                  <a:pt x="676589" y="470749"/>
                  <a:pt x="670330" y="475943"/>
                </a:cubicBezTo>
                <a:cubicBezTo>
                  <a:pt x="651585" y="491909"/>
                  <a:pt x="625023" y="505963"/>
                  <a:pt x="591535" y="517913"/>
                </a:cubicBezTo>
                <a:cubicBezTo>
                  <a:pt x="524877" y="541686"/>
                  <a:pt x="436709" y="554688"/>
                  <a:pt x="343172" y="554688"/>
                </a:cubicBezTo>
                <a:cubicBezTo>
                  <a:pt x="249603" y="554688"/>
                  <a:pt x="161403" y="541686"/>
                  <a:pt x="94745" y="517913"/>
                </a:cubicBezTo>
                <a:cubicBezTo>
                  <a:pt x="61257" y="505963"/>
                  <a:pt x="34918" y="491909"/>
                  <a:pt x="16013" y="475943"/>
                </a:cubicBezTo>
                <a:cubicBezTo>
                  <a:pt x="9754" y="470749"/>
                  <a:pt x="4512" y="465331"/>
                  <a:pt x="0" y="459786"/>
                </a:cubicBezTo>
                <a:close/>
                <a:moveTo>
                  <a:pt x="0" y="535281"/>
                </a:moveTo>
                <a:lnTo>
                  <a:pt x="0" y="565969"/>
                </a:lnTo>
                <a:cubicBezTo>
                  <a:pt x="0" y="633497"/>
                  <a:pt x="153650" y="688341"/>
                  <a:pt x="343172" y="688341"/>
                </a:cubicBezTo>
                <a:cubicBezTo>
                  <a:pt x="532693" y="688341"/>
                  <a:pt x="686280" y="633497"/>
                  <a:pt x="686280" y="565969"/>
                </a:cubicBezTo>
                <a:lnTo>
                  <a:pt x="686280" y="535281"/>
                </a:lnTo>
                <a:cubicBezTo>
                  <a:pt x="681768" y="540826"/>
                  <a:pt x="676589" y="546243"/>
                  <a:pt x="670330" y="551438"/>
                </a:cubicBezTo>
                <a:cubicBezTo>
                  <a:pt x="651585" y="567403"/>
                  <a:pt x="625023" y="581457"/>
                  <a:pt x="591535" y="593439"/>
                </a:cubicBezTo>
                <a:cubicBezTo>
                  <a:pt x="524877" y="617212"/>
                  <a:pt x="436709" y="630183"/>
                  <a:pt x="343172" y="630183"/>
                </a:cubicBezTo>
                <a:cubicBezTo>
                  <a:pt x="249603" y="630183"/>
                  <a:pt x="161403" y="617212"/>
                  <a:pt x="94745" y="593439"/>
                </a:cubicBezTo>
                <a:cubicBezTo>
                  <a:pt x="61257" y="581457"/>
                  <a:pt x="34918" y="567403"/>
                  <a:pt x="16013" y="551438"/>
                </a:cubicBezTo>
                <a:cubicBezTo>
                  <a:pt x="9754" y="546243"/>
                  <a:pt x="4512" y="540826"/>
                  <a:pt x="0" y="53528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/>
        </p:txBody>
      </p:sp>
      <p:sp>
        <p:nvSpPr>
          <p:cNvPr id="1764" name="Coins"/>
          <p:cNvSpPr/>
          <p:nvPr/>
        </p:nvSpPr>
        <p:spPr>
          <a:xfrm>
            <a:off x="3149542" y="1534591"/>
            <a:ext cx="686280" cy="688341"/>
          </a:xfrm>
          <a:custGeom>
            <a:rect l="0" t="0" r="r" b="b"/>
            <a:pathLst>
              <a:path w="686280" h="688341">
                <a:moveTo>
                  <a:pt x="343172" y="0"/>
                </a:moveTo>
                <a:cubicBezTo>
                  <a:pt x="252557" y="0"/>
                  <a:pt x="167313" y="12492"/>
                  <a:pt x="103419" y="35405"/>
                </a:cubicBezTo>
                <a:cubicBezTo>
                  <a:pt x="43210" y="56947"/>
                  <a:pt x="8674" y="85565"/>
                  <a:pt x="8674" y="113831"/>
                </a:cubicBezTo>
                <a:cubicBezTo>
                  <a:pt x="8674" y="142130"/>
                  <a:pt x="43210" y="170811"/>
                  <a:pt x="103419" y="192321"/>
                </a:cubicBezTo>
                <a:cubicBezTo>
                  <a:pt x="167313" y="215075"/>
                  <a:pt x="252557" y="227758"/>
                  <a:pt x="343172" y="227758"/>
                </a:cubicBezTo>
                <a:cubicBezTo>
                  <a:pt x="433754" y="227758"/>
                  <a:pt x="518967" y="215234"/>
                  <a:pt x="582861" y="192321"/>
                </a:cubicBezTo>
                <a:cubicBezTo>
                  <a:pt x="643070" y="170811"/>
                  <a:pt x="677606" y="142130"/>
                  <a:pt x="677606" y="113831"/>
                </a:cubicBezTo>
                <a:cubicBezTo>
                  <a:pt x="677606" y="85565"/>
                  <a:pt x="643070" y="56947"/>
                  <a:pt x="582861" y="35405"/>
                </a:cubicBezTo>
                <a:cubicBezTo>
                  <a:pt x="518967" y="12683"/>
                  <a:pt x="433754" y="0"/>
                  <a:pt x="343172" y="0"/>
                </a:cubicBezTo>
                <a:close/>
                <a:moveTo>
                  <a:pt x="381" y="143564"/>
                </a:moveTo>
                <a:lnTo>
                  <a:pt x="381" y="188465"/>
                </a:lnTo>
                <a:cubicBezTo>
                  <a:pt x="381" y="255993"/>
                  <a:pt x="153968" y="310837"/>
                  <a:pt x="343489" y="310837"/>
                </a:cubicBezTo>
                <a:cubicBezTo>
                  <a:pt x="533011" y="310837"/>
                  <a:pt x="686280" y="256184"/>
                  <a:pt x="686280" y="188465"/>
                </a:cubicBezTo>
                <a:lnTo>
                  <a:pt x="686280" y="143564"/>
                </a:lnTo>
                <a:cubicBezTo>
                  <a:pt x="671538" y="168389"/>
                  <a:pt x="638240" y="190919"/>
                  <a:pt x="588771" y="208446"/>
                </a:cubicBezTo>
                <a:cubicBezTo>
                  <a:pt x="522971" y="231869"/>
                  <a:pt x="435851" y="244712"/>
                  <a:pt x="343331" y="244712"/>
                </a:cubicBezTo>
                <a:cubicBezTo>
                  <a:pt x="250810" y="244712"/>
                  <a:pt x="163500" y="231869"/>
                  <a:pt x="97890" y="208446"/>
                </a:cubicBezTo>
                <a:cubicBezTo>
                  <a:pt x="48421" y="190728"/>
                  <a:pt x="15124" y="168389"/>
                  <a:pt x="381" y="143564"/>
                </a:cubicBezTo>
                <a:close/>
                <a:moveTo>
                  <a:pt x="0" y="233271"/>
                </a:moveTo>
                <a:lnTo>
                  <a:pt x="0" y="263992"/>
                </a:lnTo>
                <a:cubicBezTo>
                  <a:pt x="0" y="331487"/>
                  <a:pt x="153650" y="386331"/>
                  <a:pt x="343172" y="386331"/>
                </a:cubicBezTo>
                <a:cubicBezTo>
                  <a:pt x="532693" y="386331"/>
                  <a:pt x="686280" y="331678"/>
                  <a:pt x="686280" y="263992"/>
                </a:cubicBezTo>
                <a:lnTo>
                  <a:pt x="686280" y="233271"/>
                </a:lnTo>
                <a:cubicBezTo>
                  <a:pt x="681768" y="238848"/>
                  <a:pt x="676589" y="244234"/>
                  <a:pt x="670330" y="249428"/>
                </a:cubicBezTo>
                <a:cubicBezTo>
                  <a:pt x="651585" y="265426"/>
                  <a:pt x="625023" y="279447"/>
                  <a:pt x="591535" y="291430"/>
                </a:cubicBezTo>
                <a:cubicBezTo>
                  <a:pt x="524877" y="315203"/>
                  <a:pt x="436709" y="328205"/>
                  <a:pt x="343172" y="328205"/>
                </a:cubicBezTo>
                <a:cubicBezTo>
                  <a:pt x="249603" y="328205"/>
                  <a:pt x="161403" y="315203"/>
                  <a:pt x="94745" y="291430"/>
                </a:cubicBezTo>
                <a:cubicBezTo>
                  <a:pt x="61257" y="279447"/>
                  <a:pt x="34918" y="265426"/>
                  <a:pt x="16013" y="249428"/>
                </a:cubicBezTo>
                <a:cubicBezTo>
                  <a:pt x="9754" y="244234"/>
                  <a:pt x="4512" y="238848"/>
                  <a:pt x="0" y="233271"/>
                </a:cubicBezTo>
                <a:close/>
                <a:moveTo>
                  <a:pt x="0" y="308766"/>
                </a:moveTo>
                <a:lnTo>
                  <a:pt x="0" y="339486"/>
                </a:lnTo>
                <a:cubicBezTo>
                  <a:pt x="0" y="406982"/>
                  <a:pt x="153650" y="461826"/>
                  <a:pt x="343172" y="461826"/>
                </a:cubicBezTo>
                <a:cubicBezTo>
                  <a:pt x="532693" y="461826"/>
                  <a:pt x="686280" y="407173"/>
                  <a:pt x="686280" y="339486"/>
                </a:cubicBezTo>
                <a:lnTo>
                  <a:pt x="686280" y="308766"/>
                </a:lnTo>
                <a:cubicBezTo>
                  <a:pt x="681768" y="314342"/>
                  <a:pt x="676589" y="319728"/>
                  <a:pt x="670330" y="324954"/>
                </a:cubicBezTo>
                <a:cubicBezTo>
                  <a:pt x="651585" y="340920"/>
                  <a:pt x="625023" y="354942"/>
                  <a:pt x="591535" y="366924"/>
                </a:cubicBezTo>
                <a:cubicBezTo>
                  <a:pt x="524877" y="390697"/>
                  <a:pt x="436709" y="403699"/>
                  <a:pt x="343172" y="403699"/>
                </a:cubicBezTo>
                <a:cubicBezTo>
                  <a:pt x="249603" y="403699"/>
                  <a:pt x="161403" y="390697"/>
                  <a:pt x="94745" y="366924"/>
                </a:cubicBezTo>
                <a:cubicBezTo>
                  <a:pt x="61257" y="354942"/>
                  <a:pt x="34918" y="340920"/>
                  <a:pt x="16013" y="324954"/>
                </a:cubicBezTo>
                <a:cubicBezTo>
                  <a:pt x="9754" y="319728"/>
                  <a:pt x="4512" y="314342"/>
                  <a:pt x="0" y="308766"/>
                </a:cubicBezTo>
                <a:close/>
                <a:moveTo>
                  <a:pt x="0" y="384292"/>
                </a:moveTo>
                <a:lnTo>
                  <a:pt x="0" y="414980"/>
                </a:lnTo>
                <a:cubicBezTo>
                  <a:pt x="0" y="482508"/>
                  <a:pt x="153650" y="537352"/>
                  <a:pt x="343172" y="537352"/>
                </a:cubicBezTo>
                <a:cubicBezTo>
                  <a:pt x="532693" y="537352"/>
                  <a:pt x="686280" y="482667"/>
                  <a:pt x="686280" y="414980"/>
                </a:cubicBezTo>
                <a:lnTo>
                  <a:pt x="686280" y="384292"/>
                </a:lnTo>
                <a:cubicBezTo>
                  <a:pt x="681768" y="389837"/>
                  <a:pt x="676589" y="395222"/>
                  <a:pt x="670330" y="400449"/>
                </a:cubicBezTo>
                <a:cubicBezTo>
                  <a:pt x="651585" y="416414"/>
                  <a:pt x="625023" y="430436"/>
                  <a:pt x="591535" y="442418"/>
                </a:cubicBezTo>
                <a:cubicBezTo>
                  <a:pt x="524877" y="466192"/>
                  <a:pt x="436709" y="479194"/>
                  <a:pt x="343172" y="479194"/>
                </a:cubicBezTo>
                <a:cubicBezTo>
                  <a:pt x="249603" y="479194"/>
                  <a:pt x="161403" y="466192"/>
                  <a:pt x="94745" y="442418"/>
                </a:cubicBezTo>
                <a:cubicBezTo>
                  <a:pt x="61257" y="430436"/>
                  <a:pt x="34918" y="416414"/>
                  <a:pt x="16013" y="400449"/>
                </a:cubicBezTo>
                <a:cubicBezTo>
                  <a:pt x="9754" y="395222"/>
                  <a:pt x="4512" y="389837"/>
                  <a:pt x="0" y="384292"/>
                </a:cubicBezTo>
                <a:close/>
                <a:moveTo>
                  <a:pt x="0" y="459786"/>
                </a:moveTo>
                <a:lnTo>
                  <a:pt x="0" y="490475"/>
                </a:lnTo>
                <a:cubicBezTo>
                  <a:pt x="0" y="558002"/>
                  <a:pt x="153650" y="612847"/>
                  <a:pt x="343172" y="612847"/>
                </a:cubicBezTo>
                <a:cubicBezTo>
                  <a:pt x="532693" y="612847"/>
                  <a:pt x="686280" y="558162"/>
                  <a:pt x="686280" y="490475"/>
                </a:cubicBezTo>
                <a:lnTo>
                  <a:pt x="686280" y="459786"/>
                </a:lnTo>
                <a:cubicBezTo>
                  <a:pt x="681768" y="465331"/>
                  <a:pt x="676589" y="470749"/>
                  <a:pt x="670330" y="475943"/>
                </a:cubicBezTo>
                <a:cubicBezTo>
                  <a:pt x="651585" y="491909"/>
                  <a:pt x="625023" y="505963"/>
                  <a:pt x="591535" y="517913"/>
                </a:cubicBezTo>
                <a:cubicBezTo>
                  <a:pt x="524877" y="541686"/>
                  <a:pt x="436709" y="554688"/>
                  <a:pt x="343172" y="554688"/>
                </a:cubicBezTo>
                <a:cubicBezTo>
                  <a:pt x="249603" y="554688"/>
                  <a:pt x="161403" y="541686"/>
                  <a:pt x="94745" y="517913"/>
                </a:cubicBezTo>
                <a:cubicBezTo>
                  <a:pt x="61257" y="505963"/>
                  <a:pt x="34918" y="491909"/>
                  <a:pt x="16013" y="475943"/>
                </a:cubicBezTo>
                <a:cubicBezTo>
                  <a:pt x="9754" y="470749"/>
                  <a:pt x="4512" y="465331"/>
                  <a:pt x="0" y="459786"/>
                </a:cubicBezTo>
                <a:close/>
                <a:moveTo>
                  <a:pt x="0" y="535281"/>
                </a:moveTo>
                <a:lnTo>
                  <a:pt x="0" y="565969"/>
                </a:lnTo>
                <a:cubicBezTo>
                  <a:pt x="0" y="633497"/>
                  <a:pt x="153650" y="688341"/>
                  <a:pt x="343172" y="688341"/>
                </a:cubicBezTo>
                <a:cubicBezTo>
                  <a:pt x="532693" y="688341"/>
                  <a:pt x="686280" y="633497"/>
                  <a:pt x="686280" y="565969"/>
                </a:cubicBezTo>
                <a:lnTo>
                  <a:pt x="686280" y="535281"/>
                </a:lnTo>
                <a:cubicBezTo>
                  <a:pt x="681768" y="540826"/>
                  <a:pt x="676589" y="546243"/>
                  <a:pt x="670330" y="551438"/>
                </a:cubicBezTo>
                <a:cubicBezTo>
                  <a:pt x="651585" y="567403"/>
                  <a:pt x="625023" y="581457"/>
                  <a:pt x="591535" y="593439"/>
                </a:cubicBezTo>
                <a:cubicBezTo>
                  <a:pt x="524877" y="617212"/>
                  <a:pt x="436709" y="630183"/>
                  <a:pt x="343172" y="630183"/>
                </a:cubicBezTo>
                <a:cubicBezTo>
                  <a:pt x="249603" y="630183"/>
                  <a:pt x="161403" y="617212"/>
                  <a:pt x="94745" y="593439"/>
                </a:cubicBezTo>
                <a:cubicBezTo>
                  <a:pt x="61257" y="581457"/>
                  <a:pt x="34918" y="567403"/>
                  <a:pt x="16013" y="551438"/>
                </a:cubicBezTo>
                <a:cubicBezTo>
                  <a:pt x="9754" y="546243"/>
                  <a:pt x="4512" y="540826"/>
                  <a:pt x="0" y="53528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/>
        </p:txBody>
      </p:sp>
      <p:sp>
        <p:nvSpPr>
          <p:cNvPr id="1765" name="Line"/>
          <p:cNvSpPr/>
          <p:nvPr/>
        </p:nvSpPr>
        <p:spPr>
          <a:xfrm flipV="1">
            <a:off x="1746336" y="2370681"/>
            <a:ext cx="1401639" cy="70246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66" name="Line"/>
          <p:cNvSpPr/>
          <p:nvPr/>
        </p:nvSpPr>
        <p:spPr>
          <a:xfrm flipH="1" flipV="1">
            <a:off x="5996024" y="2291357"/>
            <a:ext cx="1370750" cy="86142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67" name="Line"/>
          <p:cNvSpPr/>
          <p:nvPr/>
        </p:nvSpPr>
        <p:spPr>
          <a:xfrm flipV="1">
            <a:off x="4571999" y="2370720"/>
            <a:ext cx="1" cy="7137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2 : 日志</a:t>
            </a:r>
          </a:p>
        </p:txBody>
      </p:sp>
      <p:sp>
        <p:nvSpPr>
          <p:cNvPr id="1770" name="构建可进行关联分析的日志信息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构建可进行关联分析的日志信息流</a:t>
            </a:r>
          </a:p>
        </p:txBody>
      </p:sp>
      <p:sp>
        <p:nvSpPr>
          <p:cNvPr id="1771" name="Male"/>
          <p:cNvSpPr/>
          <p:nvPr/>
        </p:nvSpPr>
        <p:spPr>
          <a:xfrm>
            <a:off x="3782102" y="1200260"/>
            <a:ext cx="212864" cy="574372"/>
          </a:xfrm>
          <a:custGeom>
            <a:rect l="0" t="0" r="r" b="b"/>
            <a:pathLst>
              <a:path w="212864" h="574372">
                <a:moveTo>
                  <a:pt x="106467" y="0"/>
                </a:moveTo>
                <a:cubicBezTo>
                  <a:pt x="93940" y="0"/>
                  <a:pt x="81394" y="4786"/>
                  <a:pt x="71831" y="14359"/>
                </a:cubicBezTo>
                <a:cubicBezTo>
                  <a:pt x="52705" y="33478"/>
                  <a:pt x="52705" y="64484"/>
                  <a:pt x="71831" y="83603"/>
                </a:cubicBezTo>
                <a:cubicBezTo>
                  <a:pt x="90947" y="102722"/>
                  <a:pt x="121987" y="102722"/>
                  <a:pt x="141112" y="83603"/>
                </a:cubicBezTo>
                <a:cubicBezTo>
                  <a:pt x="160238" y="64484"/>
                  <a:pt x="160238" y="33478"/>
                  <a:pt x="141112" y="14359"/>
                </a:cubicBezTo>
                <a:cubicBezTo>
                  <a:pt x="131549" y="4786"/>
                  <a:pt x="119003" y="0"/>
                  <a:pt x="106467" y="0"/>
                </a:cubicBezTo>
                <a:close/>
                <a:moveTo>
                  <a:pt x="47864" y="107961"/>
                </a:moveTo>
                <a:cubicBezTo>
                  <a:pt x="29341" y="107961"/>
                  <a:pt x="14275" y="115167"/>
                  <a:pt x="8960" y="121336"/>
                </a:cubicBezTo>
                <a:cubicBezTo>
                  <a:pt x="-227" y="131973"/>
                  <a:pt x="-207" y="144603"/>
                  <a:pt x="79" y="149071"/>
                </a:cubicBezTo>
                <a:lnTo>
                  <a:pt x="79" y="329546"/>
                </a:lnTo>
                <a:cubicBezTo>
                  <a:pt x="79" y="338587"/>
                  <a:pt x="7231" y="345793"/>
                  <a:pt x="16281" y="345793"/>
                </a:cubicBezTo>
                <a:cubicBezTo>
                  <a:pt x="25320" y="345793"/>
                  <a:pt x="32522" y="338454"/>
                  <a:pt x="32522" y="329546"/>
                </a:cubicBezTo>
                <a:lnTo>
                  <a:pt x="32522" y="180209"/>
                </a:lnTo>
                <a:lnTo>
                  <a:pt x="47331" y="180209"/>
                </a:lnTo>
                <a:lnTo>
                  <a:pt x="47331" y="336141"/>
                </a:lnTo>
                <a:lnTo>
                  <a:pt x="47459" y="336141"/>
                </a:lnTo>
                <a:lnTo>
                  <a:pt x="47459" y="548525"/>
                </a:lnTo>
                <a:cubicBezTo>
                  <a:pt x="47459" y="562752"/>
                  <a:pt x="59097" y="574372"/>
                  <a:pt x="73312" y="574372"/>
                </a:cubicBezTo>
                <a:cubicBezTo>
                  <a:pt x="87528" y="574372"/>
                  <a:pt x="99156" y="562752"/>
                  <a:pt x="99156" y="548525"/>
                </a:cubicBezTo>
                <a:lnTo>
                  <a:pt x="99156" y="336141"/>
                </a:lnTo>
                <a:lnTo>
                  <a:pt x="106467" y="336141"/>
                </a:lnTo>
                <a:lnTo>
                  <a:pt x="113649" y="336141"/>
                </a:lnTo>
                <a:lnTo>
                  <a:pt x="113649" y="548525"/>
                </a:lnTo>
                <a:cubicBezTo>
                  <a:pt x="113649" y="562752"/>
                  <a:pt x="125286" y="574372"/>
                  <a:pt x="139502" y="574372"/>
                </a:cubicBezTo>
                <a:cubicBezTo>
                  <a:pt x="153708" y="574372"/>
                  <a:pt x="165346" y="562752"/>
                  <a:pt x="165346" y="548525"/>
                </a:cubicBezTo>
                <a:lnTo>
                  <a:pt x="165346" y="336008"/>
                </a:lnTo>
                <a:lnTo>
                  <a:pt x="165474" y="336008"/>
                </a:lnTo>
                <a:lnTo>
                  <a:pt x="165474" y="180076"/>
                </a:lnTo>
                <a:lnTo>
                  <a:pt x="180283" y="180076"/>
                </a:lnTo>
                <a:lnTo>
                  <a:pt x="180283" y="329413"/>
                </a:lnTo>
                <a:cubicBezTo>
                  <a:pt x="180283" y="338454"/>
                  <a:pt x="187435" y="345607"/>
                  <a:pt x="196485" y="345607"/>
                </a:cubicBezTo>
                <a:cubicBezTo>
                  <a:pt x="205534" y="345607"/>
                  <a:pt x="212726" y="338321"/>
                  <a:pt x="212726" y="329413"/>
                </a:cubicBezTo>
                <a:lnTo>
                  <a:pt x="212726" y="149071"/>
                </a:lnTo>
                <a:cubicBezTo>
                  <a:pt x="213160" y="144603"/>
                  <a:pt x="213032" y="131813"/>
                  <a:pt x="203844" y="121336"/>
                </a:cubicBezTo>
                <a:cubicBezTo>
                  <a:pt x="198529" y="115300"/>
                  <a:pt x="183415" y="107961"/>
                  <a:pt x="164891" y="107961"/>
                </a:cubicBezTo>
                <a:lnTo>
                  <a:pt x="106467" y="107961"/>
                </a:lnTo>
                <a:lnTo>
                  <a:pt x="47864" y="107961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chemeClr val="accent1"/>
            </a:solidFill>
          </a:ln>
        </p:spPr>
        <p:txBody>
          <a:bodyPr lIns="45719" rIns="45719" anchor="ctr"/>
          <a:lstStyle/>
          <a:p/>
        </p:txBody>
      </p:sp>
      <p:sp>
        <p:nvSpPr>
          <p:cNvPr id="1772" name="Cylinder"/>
          <p:cNvSpPr/>
          <p:nvPr/>
        </p:nvSpPr>
        <p:spPr>
          <a:xfrm>
            <a:off x="8333347" y="1569678"/>
            <a:ext cx="190639" cy="251668"/>
          </a:xfrm>
          <a:custGeom>
            <a:rect l="0" t="0" r="r" b="b"/>
            <a:pathLst>
              <a:path w="190639" h="251668">
                <a:moveTo>
                  <a:pt x="95315" y="0"/>
                </a:moveTo>
                <a:cubicBezTo>
                  <a:pt x="70922" y="0"/>
                  <a:pt x="46529" y="2808"/>
                  <a:pt x="27919" y="8436"/>
                </a:cubicBezTo>
                <a:cubicBezTo>
                  <a:pt x="-9310" y="19679"/>
                  <a:pt x="-9310" y="37925"/>
                  <a:pt x="27919" y="49180"/>
                </a:cubicBezTo>
                <a:cubicBezTo>
                  <a:pt x="65138" y="60424"/>
                  <a:pt x="125491" y="60424"/>
                  <a:pt x="162710" y="49180"/>
                </a:cubicBezTo>
                <a:cubicBezTo>
                  <a:pt x="199939" y="37925"/>
                  <a:pt x="199939" y="19679"/>
                  <a:pt x="162710" y="8436"/>
                </a:cubicBezTo>
                <a:cubicBezTo>
                  <a:pt x="144101" y="2808"/>
                  <a:pt x="119708" y="0"/>
                  <a:pt x="95315" y="0"/>
                </a:cubicBezTo>
                <a:close/>
                <a:moveTo>
                  <a:pt x="0" y="41863"/>
                </a:moveTo>
                <a:lnTo>
                  <a:pt x="0" y="221293"/>
                </a:lnTo>
                <a:cubicBezTo>
                  <a:pt x="0" y="237174"/>
                  <a:pt x="42673" y="251668"/>
                  <a:pt x="95315" y="251668"/>
                </a:cubicBezTo>
                <a:cubicBezTo>
                  <a:pt x="147956" y="251668"/>
                  <a:pt x="190629" y="237174"/>
                  <a:pt x="190629" y="221293"/>
                </a:cubicBezTo>
                <a:lnTo>
                  <a:pt x="190629" y="41863"/>
                </a:lnTo>
                <a:cubicBezTo>
                  <a:pt x="177077" y="53841"/>
                  <a:pt x="139509" y="62416"/>
                  <a:pt x="95315" y="62416"/>
                </a:cubicBezTo>
                <a:cubicBezTo>
                  <a:pt x="51121" y="62416"/>
                  <a:pt x="13553" y="53841"/>
                  <a:pt x="0" y="41863"/>
                </a:cubicBezTo>
                <a:close/>
              </a:path>
            </a:pathLst>
          </a:custGeom>
          <a:solidFill>
            <a:srgbClr val="47B3FF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1773" name="Line"/>
          <p:cNvSpPr/>
          <p:nvPr/>
        </p:nvSpPr>
        <p:spPr>
          <a:xfrm flipV="1">
            <a:off x="5940434" y="2054090"/>
            <a:ext cx="491103" cy="240162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74" name="Line"/>
          <p:cNvSpPr/>
          <p:nvPr/>
        </p:nvSpPr>
        <p:spPr>
          <a:xfrm flipV="1">
            <a:off x="6984630" y="1906307"/>
            <a:ext cx="491104" cy="148412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75" name="Line"/>
          <p:cNvSpPr/>
          <p:nvPr/>
        </p:nvSpPr>
        <p:spPr>
          <a:xfrm>
            <a:off x="7989913" y="1677317"/>
            <a:ext cx="33666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76" name="Line"/>
          <p:cNvSpPr/>
          <p:nvPr/>
        </p:nvSpPr>
        <p:spPr>
          <a:xfrm>
            <a:off x="5940434" y="2565769"/>
            <a:ext cx="12356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77" name="Line"/>
          <p:cNvSpPr/>
          <p:nvPr/>
        </p:nvSpPr>
        <p:spPr>
          <a:xfrm>
            <a:off x="5940434" y="2772215"/>
            <a:ext cx="491103" cy="239844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78" name="Line"/>
          <p:cNvSpPr/>
          <p:nvPr/>
        </p:nvSpPr>
        <p:spPr>
          <a:xfrm flipV="1">
            <a:off x="7760020" y="2380560"/>
            <a:ext cx="367030" cy="167042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79" name="Line"/>
          <p:cNvSpPr/>
          <p:nvPr/>
        </p:nvSpPr>
        <p:spPr>
          <a:xfrm>
            <a:off x="6975316" y="3132010"/>
            <a:ext cx="33666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80" name="Line"/>
          <p:cNvSpPr/>
          <p:nvPr/>
        </p:nvSpPr>
        <p:spPr>
          <a:xfrm>
            <a:off x="7810840" y="3225868"/>
            <a:ext cx="265390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81" name="Cylinder"/>
          <p:cNvSpPr/>
          <p:nvPr/>
        </p:nvSpPr>
        <p:spPr>
          <a:xfrm>
            <a:off x="7989215" y="3116689"/>
            <a:ext cx="190638" cy="251669"/>
          </a:xfrm>
          <a:custGeom>
            <a:rect l="0" t="0" r="r" b="b"/>
            <a:pathLst>
              <a:path w="190638" h="251669">
                <a:moveTo>
                  <a:pt x="95314" y="0"/>
                </a:moveTo>
                <a:cubicBezTo>
                  <a:pt x="70921" y="0"/>
                  <a:pt x="46528" y="2808"/>
                  <a:pt x="27919" y="8436"/>
                </a:cubicBezTo>
                <a:cubicBezTo>
                  <a:pt x="-9310" y="19679"/>
                  <a:pt x="-9310" y="37925"/>
                  <a:pt x="27919" y="49180"/>
                </a:cubicBezTo>
                <a:cubicBezTo>
                  <a:pt x="65138" y="60424"/>
                  <a:pt x="125490" y="60424"/>
                  <a:pt x="162709" y="49180"/>
                </a:cubicBezTo>
                <a:cubicBezTo>
                  <a:pt x="199938" y="37925"/>
                  <a:pt x="199938" y="19679"/>
                  <a:pt x="162709" y="8436"/>
                </a:cubicBezTo>
                <a:cubicBezTo>
                  <a:pt x="144100" y="2808"/>
                  <a:pt x="119707" y="0"/>
                  <a:pt x="95314" y="0"/>
                </a:cubicBezTo>
                <a:close/>
                <a:moveTo>
                  <a:pt x="0" y="41863"/>
                </a:moveTo>
                <a:lnTo>
                  <a:pt x="0" y="221294"/>
                </a:lnTo>
                <a:cubicBezTo>
                  <a:pt x="0" y="237175"/>
                  <a:pt x="42673" y="251669"/>
                  <a:pt x="95314" y="251669"/>
                </a:cubicBezTo>
                <a:cubicBezTo>
                  <a:pt x="147955" y="251669"/>
                  <a:pt x="190628" y="237175"/>
                  <a:pt x="190628" y="221294"/>
                </a:cubicBezTo>
                <a:lnTo>
                  <a:pt x="190628" y="41863"/>
                </a:lnTo>
                <a:cubicBezTo>
                  <a:pt x="177076" y="53841"/>
                  <a:pt x="139508" y="62416"/>
                  <a:pt x="95314" y="62416"/>
                </a:cubicBezTo>
                <a:cubicBezTo>
                  <a:pt x="51120" y="62416"/>
                  <a:pt x="13553" y="53841"/>
                  <a:pt x="0" y="41863"/>
                </a:cubicBezTo>
                <a:close/>
              </a:path>
            </a:pathLst>
          </a:custGeom>
          <a:solidFill>
            <a:srgbClr val="47B3FF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1782" name="Line"/>
          <p:cNvSpPr/>
          <p:nvPr/>
        </p:nvSpPr>
        <p:spPr>
          <a:xfrm flipV="1">
            <a:off x="7810839" y="2499440"/>
            <a:ext cx="565175" cy="565175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83" name="Line"/>
          <p:cNvSpPr/>
          <p:nvPr/>
        </p:nvSpPr>
        <p:spPr>
          <a:xfrm flipV="1">
            <a:off x="8497635" y="2464081"/>
            <a:ext cx="1" cy="1091360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84" name="Line"/>
          <p:cNvSpPr/>
          <p:nvPr/>
        </p:nvSpPr>
        <p:spPr>
          <a:xfrm>
            <a:off x="6685468" y="3242523"/>
            <a:ext cx="774526" cy="1084250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85" name="Line"/>
          <p:cNvSpPr/>
          <p:nvPr/>
        </p:nvSpPr>
        <p:spPr>
          <a:xfrm>
            <a:off x="7633317" y="4323420"/>
            <a:ext cx="336662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786" name="Cylinder"/>
          <p:cNvSpPr/>
          <p:nvPr/>
        </p:nvSpPr>
        <p:spPr>
          <a:xfrm>
            <a:off x="7883556" y="4197586"/>
            <a:ext cx="190639" cy="251669"/>
          </a:xfrm>
          <a:custGeom>
            <a:rect l="0" t="0" r="r" b="b"/>
            <a:pathLst>
              <a:path w="190639" h="251669">
                <a:moveTo>
                  <a:pt x="95315" y="0"/>
                </a:moveTo>
                <a:cubicBezTo>
                  <a:pt x="70922" y="0"/>
                  <a:pt x="46529" y="2808"/>
                  <a:pt x="27919" y="8436"/>
                </a:cubicBezTo>
                <a:cubicBezTo>
                  <a:pt x="-9310" y="19679"/>
                  <a:pt x="-9310" y="37925"/>
                  <a:pt x="27919" y="49180"/>
                </a:cubicBezTo>
                <a:cubicBezTo>
                  <a:pt x="65138" y="60424"/>
                  <a:pt x="125491" y="60424"/>
                  <a:pt x="162710" y="49180"/>
                </a:cubicBezTo>
                <a:cubicBezTo>
                  <a:pt x="199939" y="37925"/>
                  <a:pt x="199939" y="19679"/>
                  <a:pt x="162710" y="8436"/>
                </a:cubicBezTo>
                <a:cubicBezTo>
                  <a:pt x="144101" y="2808"/>
                  <a:pt x="119708" y="0"/>
                  <a:pt x="95315" y="0"/>
                </a:cubicBezTo>
                <a:close/>
                <a:moveTo>
                  <a:pt x="0" y="41863"/>
                </a:moveTo>
                <a:lnTo>
                  <a:pt x="0" y="221294"/>
                </a:lnTo>
                <a:cubicBezTo>
                  <a:pt x="0" y="237175"/>
                  <a:pt x="42673" y="251669"/>
                  <a:pt x="95315" y="251669"/>
                </a:cubicBezTo>
                <a:cubicBezTo>
                  <a:pt x="147956" y="251669"/>
                  <a:pt x="190629" y="237175"/>
                  <a:pt x="190629" y="221294"/>
                </a:cubicBezTo>
                <a:lnTo>
                  <a:pt x="190629" y="41863"/>
                </a:lnTo>
                <a:cubicBezTo>
                  <a:pt x="177077" y="53841"/>
                  <a:pt x="139509" y="62416"/>
                  <a:pt x="95315" y="62416"/>
                </a:cubicBezTo>
                <a:cubicBezTo>
                  <a:pt x="51121" y="62416"/>
                  <a:pt x="13553" y="53841"/>
                  <a:pt x="0" y="41863"/>
                </a:cubicBezTo>
                <a:close/>
              </a:path>
            </a:pathLst>
          </a:custGeom>
          <a:solidFill>
            <a:srgbClr val="47B3FF"/>
          </a:solidFill>
          <a:ln w="12700">
            <a:miter/>
          </a:ln>
        </p:spPr>
        <p:txBody>
          <a:bodyPr lIns="45719" rIns="45719" anchor="ctr"/>
          <a:lstStyle/>
          <a:p/>
        </p:txBody>
      </p:sp>
      <p:sp>
        <p:nvSpPr>
          <p:cNvPr id="1787" name="A"/>
          <p:cNvSpPr/>
          <p:nvPr/>
        </p:nvSpPr>
        <p:spPr>
          <a:xfrm>
            <a:off x="5169259" y="2222166"/>
            <a:ext cx="759650" cy="650871"/>
          </a:xfrm>
          <a:prstGeom prst="rect">
            <a:avLst/>
          </a:prstGeom>
          <a:solidFill>
            <a:schemeClr val="accent1">
              <a:lumOff val="31274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A</a:t>
            </a:r>
          </a:p>
        </p:txBody>
      </p:sp>
      <p:sp>
        <p:nvSpPr>
          <p:cNvPr id="1788" name="B"/>
          <p:cNvSpPr/>
          <p:nvPr/>
        </p:nvSpPr>
        <p:spPr>
          <a:xfrm>
            <a:off x="6444108" y="1803079"/>
            <a:ext cx="541582" cy="483830"/>
          </a:xfrm>
          <a:prstGeom prst="roundRect">
            <a:avLst>
              <a:gd name="adj" fmla="val 15985"/>
            </a:avLst>
          </a:prstGeom>
          <a:solidFill>
            <a:schemeClr val="accent1">
              <a:lumOff val="31274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B</a:t>
            </a:r>
          </a:p>
        </p:txBody>
      </p:sp>
      <p:sp>
        <p:nvSpPr>
          <p:cNvPr id="1789" name="D"/>
          <p:cNvSpPr/>
          <p:nvPr/>
        </p:nvSpPr>
        <p:spPr>
          <a:xfrm>
            <a:off x="7187612" y="2282251"/>
            <a:ext cx="541582" cy="483829"/>
          </a:xfrm>
          <a:prstGeom prst="roundRect">
            <a:avLst>
              <a:gd name="adj" fmla="val 15985"/>
            </a:avLst>
          </a:prstGeom>
          <a:solidFill>
            <a:schemeClr val="accent1">
              <a:lumOff val="31274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D</a:t>
            </a:r>
          </a:p>
        </p:txBody>
      </p:sp>
      <p:sp>
        <p:nvSpPr>
          <p:cNvPr id="1790" name="C"/>
          <p:cNvSpPr/>
          <p:nvPr/>
        </p:nvSpPr>
        <p:spPr>
          <a:xfrm>
            <a:off x="7439643" y="1563894"/>
            <a:ext cx="541582" cy="483829"/>
          </a:xfrm>
          <a:prstGeom prst="roundRect">
            <a:avLst>
              <a:gd name="adj" fmla="val 15985"/>
            </a:avLst>
          </a:prstGeom>
          <a:solidFill>
            <a:schemeClr val="accent1">
              <a:lumOff val="31274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C</a:t>
            </a:r>
          </a:p>
        </p:txBody>
      </p:sp>
      <p:sp>
        <p:nvSpPr>
          <p:cNvPr id="1791" name="G"/>
          <p:cNvSpPr/>
          <p:nvPr/>
        </p:nvSpPr>
        <p:spPr>
          <a:xfrm>
            <a:off x="7322352" y="3000609"/>
            <a:ext cx="541582" cy="483829"/>
          </a:xfrm>
          <a:prstGeom prst="roundRect">
            <a:avLst>
              <a:gd name="adj" fmla="val 15985"/>
            </a:avLst>
          </a:prstGeom>
          <a:solidFill>
            <a:schemeClr val="accent1">
              <a:lumOff val="31274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G</a:t>
            </a:r>
          </a:p>
        </p:txBody>
      </p:sp>
      <p:sp>
        <p:nvSpPr>
          <p:cNvPr id="1792" name="J"/>
          <p:cNvSpPr/>
          <p:nvPr/>
        </p:nvSpPr>
        <p:spPr>
          <a:xfrm>
            <a:off x="8157875" y="3495974"/>
            <a:ext cx="541582" cy="483829"/>
          </a:xfrm>
          <a:prstGeom prst="roundRect">
            <a:avLst>
              <a:gd name="adj" fmla="val 15985"/>
            </a:avLst>
          </a:prstGeom>
          <a:solidFill>
            <a:schemeClr val="accent1">
              <a:lumOff val="31274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J</a:t>
            </a:r>
          </a:p>
        </p:txBody>
      </p:sp>
      <p:sp>
        <p:nvSpPr>
          <p:cNvPr id="1793" name="E"/>
          <p:cNvSpPr/>
          <p:nvPr/>
        </p:nvSpPr>
        <p:spPr>
          <a:xfrm>
            <a:off x="8157875" y="2035702"/>
            <a:ext cx="541582" cy="483830"/>
          </a:xfrm>
          <a:prstGeom prst="roundRect">
            <a:avLst>
              <a:gd name="adj" fmla="val 15985"/>
            </a:avLst>
          </a:prstGeom>
          <a:solidFill>
            <a:schemeClr val="accent1">
              <a:lumOff val="31274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E</a:t>
            </a:r>
          </a:p>
        </p:txBody>
      </p:sp>
      <p:sp>
        <p:nvSpPr>
          <p:cNvPr id="1794" name="H"/>
          <p:cNvSpPr/>
          <p:nvPr/>
        </p:nvSpPr>
        <p:spPr>
          <a:xfrm>
            <a:off x="7187612" y="4081506"/>
            <a:ext cx="541582" cy="483830"/>
          </a:xfrm>
          <a:prstGeom prst="roundRect">
            <a:avLst>
              <a:gd name="adj" fmla="val 15985"/>
            </a:avLst>
          </a:prstGeom>
          <a:solidFill>
            <a:schemeClr val="accent1">
              <a:lumOff val="31274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H</a:t>
            </a:r>
          </a:p>
        </p:txBody>
      </p:sp>
      <p:sp>
        <p:nvSpPr>
          <p:cNvPr id="1795" name="F"/>
          <p:cNvSpPr/>
          <p:nvPr/>
        </p:nvSpPr>
        <p:spPr>
          <a:xfrm>
            <a:off x="6409170" y="2890096"/>
            <a:ext cx="541581" cy="483830"/>
          </a:xfrm>
          <a:prstGeom prst="roundRect">
            <a:avLst>
              <a:gd name="adj" fmla="val 15985"/>
            </a:avLst>
          </a:prstGeom>
          <a:solidFill>
            <a:schemeClr val="accent1">
              <a:lumOff val="31274"/>
            </a:schemeClr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F</a:t>
            </a:r>
          </a:p>
        </p:txBody>
      </p:sp>
      <p:sp>
        <p:nvSpPr>
          <p:cNvPr id="1796" name="Line"/>
          <p:cNvSpPr/>
          <p:nvPr/>
        </p:nvSpPr>
        <p:spPr>
          <a:xfrm>
            <a:off x="4032994" y="1562422"/>
            <a:ext cx="1063457" cy="65452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grpSp>
        <p:nvGrpSpPr>
          <p:cNvPr id="1799" name="x5y6z7"/>
          <p:cNvGrpSpPr/>
          <p:nvPr/>
        </p:nvGrpSpPr>
        <p:grpSpPr>
          <a:xfrm>
            <a:off x="4970976" y="2797568"/>
            <a:ext cx="578109" cy="307341"/>
            <a:chOff x="0" y="0"/>
            <a:chExt cx="578107" cy="307340"/>
          </a:xfrm>
        </p:grpSpPr>
        <p:sp>
          <p:nvSpPr>
            <p:cNvPr id="1798" name="x5y6z7"/>
            <p:cNvSpPr txBox="1"/>
            <p:nvPr/>
          </p:nvSpPr>
          <p:spPr>
            <a:xfrm>
              <a:off x="6349" y="6349"/>
              <a:ext cx="565409" cy="294642"/>
            </a:xfrm>
            <a:prstGeom prst="rect">
              <a:avLst/>
            </a:prstGeom>
            <a:solidFill>
              <a:schemeClr val="accent6">
                <a:lumOff val="17647"/>
              </a:schemeClr>
            </a:solidFill>
            <a:ln>
              <a:noFill/>
            </a:ln>
          </p:spPr>
          <p:txBody>
            <a:bodyPr wrap="none" lIns="45719" tIns="45719" rIns="45719" bIns="45719" numCol="1" anchor="t">
              <a:spAutoFit/>
            </a:bodyPr>
            <a:lstStyle>
              <a:lvl1pPr lvl="0">
                <a:defRPr sz="1100">
                  <a:solidFill>
                    <a:srgbClr val="FFFFFF"/>
                  </a:solidFill>
                </a:defRPr>
              </a:lvl1pPr>
            </a:lstStyle>
            <a:p>
              <a:r>
                <a:t>x5y6z7</a:t>
              </a:r>
            </a:p>
          </p:txBody>
        </p:sp>
        <p:pic>
          <p:nvPicPr>
            <p:cNvPr id="1797" name="x5y6z7 x5y6z7"/>
            <p:cNvPicPr/>
            <p:nvPr/>
          </p:nvPicPr>
          <p:blipFill>
            <a:blip r:embed="rId2"/>
            <a:stretch/>
          </p:blipFill>
          <p:spPr>
            <a:xfrm>
              <a:off x="-1" y="-1"/>
              <a:ext cx="578109" cy="307342"/>
            </a:xfrm>
            <a:prstGeom prst="rect">
              <a:avLst/>
            </a:prstGeom>
          </p:spPr>
        </p:pic>
      </p:grpSp>
      <p:grpSp>
        <p:nvGrpSpPr>
          <p:cNvPr id="1802" name="x5y6z7"/>
          <p:cNvGrpSpPr/>
          <p:nvPr/>
        </p:nvGrpSpPr>
        <p:grpSpPr>
          <a:xfrm>
            <a:off x="6269206" y="3242523"/>
            <a:ext cx="578109" cy="307341"/>
            <a:chOff x="0" y="0"/>
            <a:chExt cx="578107" cy="307340"/>
          </a:xfrm>
        </p:grpSpPr>
        <p:sp>
          <p:nvSpPr>
            <p:cNvPr id="1801" name="x5y6z7"/>
            <p:cNvSpPr txBox="1"/>
            <p:nvPr/>
          </p:nvSpPr>
          <p:spPr>
            <a:xfrm>
              <a:off x="6349" y="6349"/>
              <a:ext cx="565409" cy="294642"/>
            </a:xfrm>
            <a:prstGeom prst="rect">
              <a:avLst/>
            </a:prstGeom>
            <a:solidFill>
              <a:schemeClr val="accent6">
                <a:lumOff val="17647"/>
              </a:schemeClr>
            </a:solidFill>
            <a:ln>
              <a:noFill/>
            </a:ln>
          </p:spPr>
          <p:txBody>
            <a:bodyPr wrap="none" lIns="45719" tIns="45719" rIns="45719" bIns="45719" numCol="1" anchor="t">
              <a:spAutoFit/>
            </a:bodyPr>
            <a:lstStyle>
              <a:lvl1pPr lvl="0">
                <a:defRPr sz="1100">
                  <a:solidFill>
                    <a:srgbClr val="FFFFFF"/>
                  </a:solidFill>
                </a:defRPr>
              </a:lvl1pPr>
            </a:lstStyle>
            <a:p>
              <a:r>
                <a:t>x5y6z7</a:t>
              </a:r>
            </a:p>
          </p:txBody>
        </p:sp>
        <p:pic>
          <p:nvPicPr>
            <p:cNvPr id="1800" name="x5y6z7 x5y6z7"/>
            <p:cNvPicPr/>
            <p:nvPr/>
          </p:nvPicPr>
          <p:blipFill>
            <a:blip r:embed="rId3"/>
            <a:stretch/>
          </p:blipFill>
          <p:spPr>
            <a:xfrm>
              <a:off x="-1" y="-1"/>
              <a:ext cx="578109" cy="307342"/>
            </a:xfrm>
            <a:prstGeom prst="rect">
              <a:avLst/>
            </a:prstGeom>
          </p:spPr>
        </p:pic>
      </p:grpSp>
      <p:grpSp>
        <p:nvGrpSpPr>
          <p:cNvPr id="1805" name="x5y6z7"/>
          <p:cNvGrpSpPr/>
          <p:nvPr/>
        </p:nvGrpSpPr>
        <p:grpSpPr>
          <a:xfrm>
            <a:off x="7376814" y="3394255"/>
            <a:ext cx="578109" cy="307341"/>
            <a:chOff x="0" y="0"/>
            <a:chExt cx="578107" cy="307340"/>
          </a:xfrm>
        </p:grpSpPr>
        <p:sp>
          <p:nvSpPr>
            <p:cNvPr id="1804" name="x5y6z7"/>
            <p:cNvSpPr txBox="1"/>
            <p:nvPr/>
          </p:nvSpPr>
          <p:spPr>
            <a:xfrm>
              <a:off x="6349" y="6349"/>
              <a:ext cx="565409" cy="294642"/>
            </a:xfrm>
            <a:prstGeom prst="rect">
              <a:avLst/>
            </a:prstGeom>
            <a:solidFill>
              <a:schemeClr val="accent6">
                <a:lumOff val="17647"/>
              </a:schemeClr>
            </a:solidFill>
            <a:ln>
              <a:noFill/>
            </a:ln>
          </p:spPr>
          <p:txBody>
            <a:bodyPr wrap="none" lIns="45719" tIns="45719" rIns="45719" bIns="45719" numCol="1" anchor="t">
              <a:spAutoFit/>
            </a:bodyPr>
            <a:lstStyle>
              <a:lvl1pPr lvl="0">
                <a:defRPr sz="1100">
                  <a:solidFill>
                    <a:srgbClr val="FFFFFF"/>
                  </a:solidFill>
                </a:defRPr>
              </a:lvl1pPr>
            </a:lstStyle>
            <a:p>
              <a:r>
                <a:t>x5y6z7</a:t>
              </a:r>
            </a:p>
          </p:txBody>
        </p:sp>
        <p:pic>
          <p:nvPicPr>
            <p:cNvPr id="1803" name="x5y6z7 x5y6z7"/>
            <p:cNvPicPr/>
            <p:nvPr/>
          </p:nvPicPr>
          <p:blipFill>
            <a:blip r:embed="rId4"/>
            <a:stretch/>
          </p:blipFill>
          <p:spPr>
            <a:xfrm>
              <a:off x="-1" y="-1"/>
              <a:ext cx="578109" cy="307342"/>
            </a:xfrm>
            <a:prstGeom prst="rect">
              <a:avLst/>
            </a:prstGeom>
          </p:spPr>
        </p:pic>
      </p:grpSp>
      <p:grpSp>
        <p:nvGrpSpPr>
          <p:cNvPr id="1808" name="x5y6z7"/>
          <p:cNvGrpSpPr/>
          <p:nvPr/>
        </p:nvGrpSpPr>
        <p:grpSpPr>
          <a:xfrm>
            <a:off x="7012847" y="4430934"/>
            <a:ext cx="578109" cy="307341"/>
            <a:chOff x="0" y="0"/>
            <a:chExt cx="578107" cy="307340"/>
          </a:xfrm>
        </p:grpSpPr>
        <p:sp>
          <p:nvSpPr>
            <p:cNvPr id="1807" name="x5y6z7"/>
            <p:cNvSpPr txBox="1"/>
            <p:nvPr/>
          </p:nvSpPr>
          <p:spPr>
            <a:xfrm>
              <a:off x="6349" y="6349"/>
              <a:ext cx="565409" cy="294642"/>
            </a:xfrm>
            <a:prstGeom prst="rect">
              <a:avLst/>
            </a:prstGeom>
            <a:solidFill>
              <a:schemeClr val="accent6">
                <a:lumOff val="17647"/>
              </a:schemeClr>
            </a:solidFill>
            <a:ln>
              <a:noFill/>
            </a:ln>
          </p:spPr>
          <p:txBody>
            <a:bodyPr wrap="none" lIns="45719" tIns="45719" rIns="45719" bIns="45719" numCol="1" anchor="t">
              <a:spAutoFit/>
            </a:bodyPr>
            <a:lstStyle>
              <a:lvl1pPr lvl="0">
                <a:defRPr sz="1100">
                  <a:solidFill>
                    <a:srgbClr val="FFFFFF"/>
                  </a:solidFill>
                </a:defRPr>
              </a:lvl1pPr>
            </a:lstStyle>
            <a:p>
              <a:r>
                <a:t>x5y6z7</a:t>
              </a:r>
            </a:p>
          </p:txBody>
        </p:sp>
        <p:pic>
          <p:nvPicPr>
            <p:cNvPr id="1806" name="x5y6z7 x5y6z7"/>
            <p:cNvPicPr/>
            <p:nvPr/>
          </p:nvPicPr>
          <p:blipFill>
            <a:blip r:embed="rId5"/>
            <a:stretch/>
          </p:blipFill>
          <p:spPr>
            <a:xfrm>
              <a:off x="-1" y="-1"/>
              <a:ext cx="578109" cy="307342"/>
            </a:xfrm>
            <a:prstGeom prst="rect">
              <a:avLst/>
            </a:prstGeom>
          </p:spPr>
        </p:pic>
      </p:grpSp>
      <p:grpSp>
        <p:nvGrpSpPr>
          <p:cNvPr id="1811" name="ERROR [svc=A] [trace=x5y6z7] Failed to process order…"/>
          <p:cNvGrpSpPr/>
          <p:nvPr/>
        </p:nvGrpSpPr>
        <p:grpSpPr>
          <a:xfrm>
            <a:off x="313835" y="2381508"/>
            <a:ext cx="3932442" cy="497841"/>
            <a:chOff x="0" y="0"/>
            <a:chExt cx="3932441" cy="497840"/>
          </a:xfrm>
        </p:grpSpPr>
        <p:sp>
          <p:nvSpPr>
            <p:cNvPr id="1810" name="ERROR [svc=A] [trace=x5y6z7] Failed to process order…"/>
            <p:cNvSpPr txBox="1"/>
            <p:nvPr/>
          </p:nvSpPr>
          <p:spPr>
            <a:xfrm>
              <a:off x="6350" y="6349"/>
              <a:ext cx="3919742" cy="485142"/>
            </a:xfrm>
            <a:prstGeom prst="rect">
              <a:avLst/>
            </a:prstGeom>
            <a:solidFill>
              <a:schemeClr val="accent6">
                <a:lumOff val="17647"/>
              </a:schemeClr>
            </a:solidFill>
            <a:ln>
              <a:noFill/>
            </a:ln>
          </p:spPr>
          <p:txBody>
            <a:bodyPr wrap="square" lIns="45719" tIns="45719" rIns="45719" bIns="45719" numCol="1" anchor="t">
              <a:spAutoFit/>
            </a:bodyPr>
            <a:lstStyle>
              <a:lvl1pPr lvl="0">
                <a:defRPr sz="1100">
                  <a:solidFill>
                    <a:srgbClr val="FFFFFF"/>
                  </a:solidFill>
                </a:defRPr>
              </a:lvl1pPr>
              <a:lvl2pPr lvl="1">
                <a:defRPr sz="1100">
                  <a:solidFill>
                    <a:srgbClr val="FFFFFF"/>
                  </a:solidFill>
                </a:defRPr>
              </a:lvl2pPr>
            </a:lstStyle>
            <a:p>
              <a:r>
                <a:t>ERROR [svc=A] [trace=x5y6z7] Failed to process order</a:t>
              </a:r>
            </a:p>
            <a:p>
              <a:pPr lvl="1"/>
              <a:r>
                <a:t>Cause: Order process manager responded with 500</a:t>
              </a:r>
            </a:p>
          </p:txBody>
        </p:sp>
        <p:pic>
          <p:nvPicPr>
            <p:cNvPr id="1809" name="ERROR [svc=A] [trace=x5y6z7] Failed to process order… ERROR [svc=A] [trace=x5y6z7] Failed to process order&#10;Cause: Order process manager responded with 500"/>
            <p:cNvPicPr/>
            <p:nvPr/>
          </p:nvPicPr>
          <p:blipFill>
            <a:blip r:embed="rId6"/>
            <a:stretch/>
          </p:blipFill>
          <p:spPr>
            <a:xfrm>
              <a:off x="0" y="-1"/>
              <a:ext cx="3932442" cy="497842"/>
            </a:xfrm>
            <a:prstGeom prst="rect">
              <a:avLst/>
            </a:prstGeom>
          </p:spPr>
        </p:pic>
      </p:grpSp>
      <p:grpSp>
        <p:nvGrpSpPr>
          <p:cNvPr id="1814" name="ERROR [svc=F] [trace=x5y6z7] Failed to complete order…"/>
          <p:cNvGrpSpPr/>
          <p:nvPr/>
        </p:nvGrpSpPr>
        <p:grpSpPr>
          <a:xfrm>
            <a:off x="313835" y="3036481"/>
            <a:ext cx="3932442" cy="497841"/>
            <a:chOff x="0" y="0"/>
            <a:chExt cx="3932441" cy="497840"/>
          </a:xfrm>
        </p:grpSpPr>
        <p:sp>
          <p:nvSpPr>
            <p:cNvPr id="1813" name="ERROR [svc=F] [trace=x5y6z7] Failed to complete order…"/>
            <p:cNvSpPr txBox="1"/>
            <p:nvPr/>
          </p:nvSpPr>
          <p:spPr>
            <a:xfrm>
              <a:off x="6350" y="6349"/>
              <a:ext cx="3919742" cy="485142"/>
            </a:xfrm>
            <a:prstGeom prst="rect">
              <a:avLst/>
            </a:prstGeom>
            <a:solidFill>
              <a:schemeClr val="accent6">
                <a:lumOff val="17647"/>
              </a:schemeClr>
            </a:solidFill>
            <a:ln>
              <a:noFill/>
            </a:ln>
          </p:spPr>
          <p:txBody>
            <a:bodyPr wrap="square" lIns="45719" tIns="45719" rIns="45719" bIns="45719" numCol="1" anchor="t">
              <a:spAutoFit/>
            </a:bodyPr>
            <a:lstStyle>
              <a:lvl1pPr lvl="0">
                <a:defRPr sz="1100">
                  <a:solidFill>
                    <a:srgbClr val="FFFFFF"/>
                  </a:solidFill>
                </a:defRPr>
              </a:lvl1pPr>
              <a:lvl2pPr lvl="1">
                <a:defRPr sz="1100">
                  <a:solidFill>
                    <a:srgbClr val="FFFFFF"/>
                  </a:solidFill>
                </a:defRPr>
              </a:lvl2pPr>
            </a:lstStyle>
            <a:p>
              <a:r>
                <a:t>ERROR [svc=F] [trace=x5y6z7] Failed to complete order</a:t>
              </a:r>
            </a:p>
            <a:p>
              <a:pPr lvl="1"/>
              <a:r>
                <a:t>Cause: Shipping service responded with 500</a:t>
              </a:r>
            </a:p>
          </p:txBody>
        </p:sp>
        <p:pic>
          <p:nvPicPr>
            <p:cNvPr id="1812" name="ERROR [svc=F] [trace=x5y6z7] Failed to complete order… ERROR [svc=F] [trace=x5y6z7] Failed to complete order&#10;Cause: Shipping service responded with 500"/>
            <p:cNvPicPr/>
            <p:nvPr/>
          </p:nvPicPr>
          <p:blipFill>
            <a:blip r:embed="rId7"/>
            <a:stretch/>
          </p:blipFill>
          <p:spPr>
            <a:xfrm>
              <a:off x="0" y="-1"/>
              <a:ext cx="3932442" cy="497842"/>
            </a:xfrm>
            <a:prstGeom prst="rect">
              <a:avLst/>
            </a:prstGeom>
          </p:spPr>
        </p:pic>
      </p:grpSp>
      <p:grpSp>
        <p:nvGrpSpPr>
          <p:cNvPr id="1817" name="INFO [svc=G] [trace=x5y6z7] Items verified in stock"/>
          <p:cNvGrpSpPr/>
          <p:nvPr/>
        </p:nvGrpSpPr>
        <p:grpSpPr>
          <a:xfrm>
            <a:off x="313835" y="3682126"/>
            <a:ext cx="3932442" cy="307341"/>
            <a:chOff x="0" y="0"/>
            <a:chExt cx="3932441" cy="307340"/>
          </a:xfrm>
        </p:grpSpPr>
        <p:sp>
          <p:nvSpPr>
            <p:cNvPr id="1816" name="INFO [svc=G] [trace=x5y6z7] Items verified in stock"/>
            <p:cNvSpPr txBox="1"/>
            <p:nvPr/>
          </p:nvSpPr>
          <p:spPr>
            <a:xfrm>
              <a:off x="6350" y="6349"/>
              <a:ext cx="3919742" cy="294642"/>
            </a:xfrm>
            <a:prstGeom prst="rect">
              <a:avLst/>
            </a:prstGeom>
            <a:solidFill>
              <a:schemeClr val="accent6">
                <a:lumOff val="17647"/>
              </a:schemeClr>
            </a:solidFill>
            <a:ln>
              <a:noFill/>
            </a:ln>
          </p:spPr>
          <p:txBody>
            <a:bodyPr wrap="square" lIns="45719" tIns="45719" rIns="45719" bIns="45719" numCol="1" anchor="t">
              <a:spAutoFit/>
            </a:bodyPr>
            <a:lstStyle>
              <a:lvl1pPr lvl="0">
                <a:defRPr sz="1100">
                  <a:solidFill>
                    <a:srgbClr val="FFFFFF"/>
                  </a:solidFill>
                </a:defRPr>
              </a:lvl1pPr>
            </a:lstStyle>
            <a:p>
              <a:r>
                <a:t>INFO [svc=G] [trace=x5y6z7] Items verified in stock</a:t>
              </a:r>
            </a:p>
          </p:txBody>
        </p:sp>
        <p:pic>
          <p:nvPicPr>
            <p:cNvPr id="1815" name="INFO [svc=G] [trace=x5y6z7] Items verified in stock INFO [svc=G] [trace=x5y6z7] Items verified in stock"/>
            <p:cNvPicPr/>
            <p:nvPr/>
          </p:nvPicPr>
          <p:blipFill>
            <a:blip r:embed="rId8"/>
            <a:stretch/>
          </p:blipFill>
          <p:spPr>
            <a:xfrm>
              <a:off x="0" y="-1"/>
              <a:ext cx="3932442" cy="307342"/>
            </a:xfrm>
            <a:prstGeom prst="rect">
              <a:avLst/>
            </a:prstGeom>
          </p:spPr>
        </p:pic>
      </p:grpSp>
      <p:grpSp>
        <p:nvGrpSpPr>
          <p:cNvPr id="1820" name="ERROR [svc=H] [trace=x5y6z7] Failed to server order…"/>
          <p:cNvGrpSpPr/>
          <p:nvPr/>
        </p:nvGrpSpPr>
        <p:grpSpPr>
          <a:xfrm>
            <a:off x="313835" y="4139879"/>
            <a:ext cx="3932442" cy="497841"/>
            <a:chOff x="0" y="0"/>
            <a:chExt cx="3932441" cy="497840"/>
          </a:xfrm>
        </p:grpSpPr>
        <p:sp>
          <p:nvSpPr>
            <p:cNvPr id="1819" name="ERROR [svc=H] [trace=x5y6z7] Failed to server order…"/>
            <p:cNvSpPr txBox="1"/>
            <p:nvPr/>
          </p:nvSpPr>
          <p:spPr>
            <a:xfrm>
              <a:off x="6350" y="6349"/>
              <a:ext cx="3919742" cy="485142"/>
            </a:xfrm>
            <a:prstGeom prst="rect">
              <a:avLst/>
            </a:prstGeom>
            <a:solidFill>
              <a:schemeClr val="accent6">
                <a:lumOff val="17647"/>
              </a:schemeClr>
            </a:solidFill>
            <a:ln>
              <a:noFill/>
            </a:ln>
          </p:spPr>
          <p:txBody>
            <a:bodyPr wrap="square" lIns="45719" tIns="45719" rIns="45719" bIns="45719" numCol="1" anchor="t">
              <a:spAutoFit/>
            </a:bodyPr>
            <a:lstStyle>
              <a:lvl1pPr lvl="0">
                <a:defRPr sz="1100">
                  <a:solidFill>
                    <a:srgbClr val="FFFFFF"/>
                  </a:solidFill>
                </a:defRPr>
              </a:lvl1pPr>
              <a:lvl2pPr lvl="1">
                <a:defRPr sz="1100">
                  <a:solidFill>
                    <a:srgbClr val="FFFFFF"/>
                  </a:solidFill>
                </a:defRPr>
              </a:lvl2pPr>
            </a:lstStyle>
            <a:p>
              <a:r>
                <a:t>ERROR [svc=H] [trace=x5y6z7] Failed to server order</a:t>
              </a:r>
            </a:p>
            <a:p>
              <a:pPr lvl="1"/>
              <a:r>
                <a:t>Cause: Cassandra timeout exception</a:t>
              </a:r>
            </a:p>
          </p:txBody>
        </p:sp>
        <p:pic>
          <p:nvPicPr>
            <p:cNvPr id="1818" name="ERROR [svc=H] [trace=x5y6z7] Failed to server order… ERROR [svc=H] [trace=x5y6z7] Failed to server order&#10;Cause: Cassandra timeout exception"/>
            <p:cNvPicPr/>
            <p:nvPr/>
          </p:nvPicPr>
          <p:blipFill>
            <a:blip r:embed="rId9"/>
            <a:stretch/>
          </p:blipFill>
          <p:spPr>
            <a:xfrm>
              <a:off x="0" y="-1"/>
              <a:ext cx="3932442" cy="497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2 : 日志</a:t>
            </a:r>
          </a:p>
        </p:txBody>
      </p:sp>
      <p:sp>
        <p:nvSpPr>
          <p:cNvPr id="1825" name="构造高维度结构化日志，释放排错日志的无限潜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构造高维度结构化日志，释放排错日志的无限潜能</a:t>
            </a:r>
          </a:p>
        </p:txBody>
      </p:sp>
      <p:grpSp>
        <p:nvGrpSpPr>
          <p:cNvPr id="1828" name="2018-02-20T16:38:23+00:00        ERROR      Read time out"/>
          <p:cNvGrpSpPr/>
          <p:nvPr/>
        </p:nvGrpSpPr>
        <p:grpSpPr>
          <a:xfrm>
            <a:off x="326385" y="1259578"/>
            <a:ext cx="4390351" cy="307341"/>
            <a:chOff x="0" y="0"/>
            <a:chExt cx="4390349" cy="307340"/>
          </a:xfrm>
        </p:grpSpPr>
        <p:sp>
          <p:nvSpPr>
            <p:cNvPr id="1827" name="2018-02-20T16:38:23+00:00        ERROR      Read time out"/>
            <p:cNvSpPr txBox="1"/>
            <p:nvPr/>
          </p:nvSpPr>
          <p:spPr>
            <a:xfrm>
              <a:off x="6350" y="6349"/>
              <a:ext cx="4377650" cy="294642"/>
            </a:xfrm>
            <a:prstGeom prst="rect">
              <a:avLst/>
            </a:prstGeom>
            <a:solidFill>
              <a:schemeClr val="accent6">
                <a:lumOff val="17647"/>
              </a:schemeClr>
            </a:solidFill>
            <a:ln>
              <a:noFill/>
            </a:ln>
          </p:spPr>
          <p:txBody>
            <a:bodyPr wrap="square" lIns="45719" tIns="45719" rIns="45719" bIns="45719" numCol="1" anchor="t">
              <a:spAutoFit/>
            </a:bodyPr>
            <a:lstStyle>
              <a:lvl1pPr lvl="0">
                <a:defRPr sz="1100">
                  <a:solidFill>
                    <a:srgbClr val="FFFFFF"/>
                  </a:solidFill>
                </a:defRPr>
              </a:lvl1pPr>
            </a:lstStyle>
            <a:p>
              <a:r>
                <a:t>2018-02-20T16:38:23+00:00        ERROR      Read time out</a:t>
              </a:r>
            </a:p>
          </p:txBody>
        </p:sp>
        <p:pic>
          <p:nvPicPr>
            <p:cNvPr id="1826" name="2018-02-20T16:38:23+00:00        ERROR      Read time out 2018-02-20T16:38:23+00:00        ERROR      Read time out"/>
            <p:cNvPicPr/>
            <p:nvPr/>
          </p:nvPicPr>
          <p:blipFill>
            <a:blip r:embed="rId2"/>
            <a:stretch/>
          </p:blipFill>
          <p:spPr>
            <a:xfrm>
              <a:off x="0" y="-1"/>
              <a:ext cx="4390350" cy="307342"/>
            </a:xfrm>
            <a:prstGeom prst="rect">
              <a:avLst/>
            </a:prstGeom>
          </p:spPr>
        </p:pic>
      </p:grpSp>
      <p:sp>
        <p:nvSpPr>
          <p:cNvPr id="1829" name="谢谢啊~~ 真的是比没有强👍"/>
          <p:cNvSpPr txBox="1"/>
          <p:nvPr/>
        </p:nvSpPr>
        <p:spPr>
          <a:xfrm>
            <a:off x="4975649" y="1234178"/>
            <a:ext cx="2202729" cy="3581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 sz="1300">
                <a:solidFill>
                  <a:srgbClr val="DDDDDD"/>
                </a:solidFill>
              </a:defRPr>
            </a:lvl1pPr>
          </a:lstStyle>
          <a:p>
            <a:r>
              <a:t>谢谢啊~~ 真的是比没有强👍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5897" y="1787681"/>
            <a:ext cx="8762521" cy="3271163"/>
            <a:chOff x="275897" y="1787681"/>
            <a:chExt cx="8762521" cy="3271163"/>
          </a:xfrm>
        </p:grpSpPr>
        <p:sp>
          <p:nvSpPr>
            <p:cNvPr id="1822" name="JSON"/>
            <p:cNvSpPr/>
            <p:nvPr/>
          </p:nvSpPr>
          <p:spPr>
            <a:xfrm>
              <a:off x="8049083" y="2621333"/>
              <a:ext cx="989335" cy="1270001"/>
            </a:xfrm>
            <a:prstGeom prst="rightArrow">
              <a:avLst>
                <a:gd name="adj1" fmla="val 48235"/>
                <a:gd name="adj2" fmla="val 43160"/>
              </a:avLst>
            </a:prstGeom>
            <a:gradFill>
              <a:gsLst>
                <a:gs pos="0">
                  <a:srgbClr val="30333F"/>
                </a:gs>
                <a:gs pos="80000">
                  <a:srgbClr val="3F4453"/>
                </a:gs>
                <a:gs pos="100000">
                  <a:srgbClr val="3E4453"/>
                </a:gs>
              </a:gsLst>
              <a:lin ang="16200000"/>
            </a:gradFill>
            <a:ln w="12700">
              <a:miter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9" rIns="45719" anchor="ctr"/>
            <a:lstStyle>
              <a:lvl1pPr lvl="0"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JSON</a:t>
              </a:r>
            </a:p>
          </p:txBody>
        </p:sp>
        <p:sp>
          <p:nvSpPr>
            <p:cNvPr id="1823" name="Rectangle"/>
            <p:cNvSpPr/>
            <p:nvPr/>
          </p:nvSpPr>
          <p:spPr>
            <a:xfrm>
              <a:off x="1771937" y="1787681"/>
              <a:ext cx="6308190" cy="3271163"/>
            </a:xfrm>
            <a:prstGeom prst="rect">
              <a:avLst/>
            </a:prstGeom>
            <a:gradFill>
              <a:gsLst>
                <a:gs pos="0">
                  <a:srgbClr val="30333F"/>
                </a:gs>
                <a:gs pos="80000">
                  <a:srgbClr val="3F4453"/>
                </a:gs>
                <a:gs pos="100000">
                  <a:srgbClr val="3E4453"/>
                </a:gs>
              </a:gsLst>
              <a:lin ang="16200000"/>
            </a:gradFill>
            <a:ln w="12700">
              <a:miter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0" name="什么时候发生？"/>
            <p:cNvSpPr txBox="1"/>
            <p:nvPr/>
          </p:nvSpPr>
          <p:spPr>
            <a:xfrm>
              <a:off x="275897" y="1820477"/>
              <a:ext cx="1259841" cy="320041"/>
            </a:xfrm>
            <a:prstGeom prst="rect">
              <a:avLst/>
            </a:prstGeom>
            <a:ln w="12700">
              <a:miter/>
            </a:ln>
          </p:spPr>
          <p:txBody>
            <a:bodyPr wrap="none" lIns="45719" rIns="45719">
              <a:spAutoFit/>
            </a:bodyPr>
            <a:lstStyle>
              <a:lvl1pPr lvl="0">
                <a:defRPr sz="1300">
                  <a:solidFill>
                    <a:srgbClr val="DDDDDD"/>
                  </a:solidFill>
                </a:defRPr>
              </a:lvl1pPr>
            </a:lstStyle>
            <a:p>
              <a:r>
                <a:t>什么时候发生？</a:t>
              </a:r>
            </a:p>
          </p:txBody>
        </p:sp>
        <p:sp>
          <p:nvSpPr>
            <p:cNvPr id="1831" name="日志信息是什么？"/>
            <p:cNvSpPr txBox="1"/>
            <p:nvPr/>
          </p:nvSpPr>
          <p:spPr>
            <a:xfrm>
              <a:off x="275897" y="2268078"/>
              <a:ext cx="1424941" cy="320041"/>
            </a:xfrm>
            <a:prstGeom prst="rect">
              <a:avLst/>
            </a:prstGeom>
            <a:ln w="12700">
              <a:miter/>
            </a:ln>
          </p:spPr>
          <p:txBody>
            <a:bodyPr wrap="none" lIns="45719" rIns="45719">
              <a:spAutoFit/>
            </a:bodyPr>
            <a:lstStyle>
              <a:lvl1pPr lvl="0">
                <a:defRPr sz="1300">
                  <a:solidFill>
                    <a:srgbClr val="DDDDDD"/>
                  </a:solidFill>
                </a:defRPr>
              </a:lvl1pPr>
            </a:lstStyle>
            <a:p>
              <a:r>
                <a:t>日志信息是什么？</a:t>
              </a:r>
            </a:p>
          </p:txBody>
        </p:sp>
        <p:sp>
          <p:nvSpPr>
            <p:cNvPr id="1832" name="是什么服务？"/>
            <p:cNvSpPr txBox="1"/>
            <p:nvPr/>
          </p:nvSpPr>
          <p:spPr>
            <a:xfrm>
              <a:off x="283848" y="2715679"/>
              <a:ext cx="1094741" cy="320041"/>
            </a:xfrm>
            <a:prstGeom prst="rect">
              <a:avLst/>
            </a:prstGeom>
            <a:ln w="12700">
              <a:miter/>
            </a:ln>
          </p:spPr>
          <p:txBody>
            <a:bodyPr wrap="none" lIns="45719" rIns="45719">
              <a:spAutoFit/>
            </a:bodyPr>
            <a:lstStyle>
              <a:lvl1pPr lvl="0">
                <a:defRPr sz="1300">
                  <a:solidFill>
                    <a:srgbClr val="DDDDDD"/>
                  </a:solidFill>
                </a:defRPr>
              </a:lvl1pPr>
            </a:lstStyle>
            <a:p>
              <a:r>
                <a:t>是什么服务？</a:t>
              </a:r>
            </a:p>
          </p:txBody>
        </p:sp>
        <p:sp>
          <p:nvSpPr>
            <p:cNvPr id="1833" name="运行的是什么程序？"/>
            <p:cNvSpPr txBox="1"/>
            <p:nvPr/>
          </p:nvSpPr>
          <p:spPr>
            <a:xfrm>
              <a:off x="275897" y="3163279"/>
              <a:ext cx="1590041" cy="320041"/>
            </a:xfrm>
            <a:prstGeom prst="rect">
              <a:avLst/>
            </a:prstGeom>
            <a:ln w="12700">
              <a:miter/>
            </a:ln>
          </p:spPr>
          <p:txBody>
            <a:bodyPr wrap="none" lIns="45719" rIns="45719">
              <a:spAutoFit/>
            </a:bodyPr>
            <a:lstStyle>
              <a:lvl1pPr lvl="0">
                <a:defRPr sz="1300">
                  <a:solidFill>
                    <a:srgbClr val="DDDDDD"/>
                  </a:solidFill>
                </a:defRPr>
              </a:lvl1pPr>
            </a:lstStyle>
            <a:p>
              <a:r>
                <a:t>运行的是什么程序？</a:t>
              </a:r>
            </a:p>
          </p:txBody>
        </p:sp>
        <p:sp>
          <p:nvSpPr>
            <p:cNvPr id="1834" name="程序运行在哪里？"/>
            <p:cNvSpPr txBox="1"/>
            <p:nvPr/>
          </p:nvSpPr>
          <p:spPr>
            <a:xfrm>
              <a:off x="275897" y="3610880"/>
              <a:ext cx="1424941" cy="320041"/>
            </a:xfrm>
            <a:prstGeom prst="rect">
              <a:avLst/>
            </a:prstGeom>
            <a:ln w="12700">
              <a:miter/>
            </a:ln>
          </p:spPr>
          <p:txBody>
            <a:bodyPr wrap="none" lIns="45719" rIns="45719">
              <a:spAutoFit/>
            </a:bodyPr>
            <a:lstStyle>
              <a:lvl1pPr lvl="0">
                <a:defRPr sz="1300">
                  <a:solidFill>
                    <a:srgbClr val="DDDDDD"/>
                  </a:solidFill>
                </a:defRPr>
              </a:lvl1pPr>
            </a:lstStyle>
            <a:p>
              <a:r>
                <a:t>程序运行在哪里？</a:t>
              </a:r>
            </a:p>
          </p:txBody>
        </p:sp>
        <p:sp>
          <p:nvSpPr>
            <p:cNvPr id="1835" name="谁受到了影响？"/>
            <p:cNvSpPr txBox="1"/>
            <p:nvPr/>
          </p:nvSpPr>
          <p:spPr>
            <a:xfrm>
              <a:off x="275897" y="4058480"/>
              <a:ext cx="1259841" cy="320041"/>
            </a:xfrm>
            <a:prstGeom prst="rect">
              <a:avLst/>
            </a:prstGeom>
            <a:ln w="12700">
              <a:miter/>
            </a:ln>
          </p:spPr>
          <p:txBody>
            <a:bodyPr wrap="none" lIns="45719" rIns="45719">
              <a:spAutoFit/>
            </a:bodyPr>
            <a:lstStyle>
              <a:lvl1pPr lvl="0">
                <a:defRPr sz="1300">
                  <a:solidFill>
                    <a:srgbClr val="DDDDDD"/>
                  </a:solidFill>
                </a:defRPr>
              </a:lvl1pPr>
            </a:lstStyle>
            <a:p>
              <a:r>
                <a:t>谁受到了影响？</a:t>
              </a:r>
            </a:p>
          </p:txBody>
        </p:sp>
        <p:sp>
          <p:nvSpPr>
            <p:cNvPr id="1836" name="追踪标识是什么？"/>
            <p:cNvSpPr txBox="1"/>
            <p:nvPr/>
          </p:nvSpPr>
          <p:spPr>
            <a:xfrm>
              <a:off x="275897" y="4506081"/>
              <a:ext cx="1424941" cy="320041"/>
            </a:xfrm>
            <a:prstGeom prst="rect">
              <a:avLst/>
            </a:prstGeom>
            <a:ln w="12700">
              <a:miter/>
            </a:ln>
          </p:spPr>
          <p:txBody>
            <a:bodyPr wrap="none" lIns="45719" rIns="45719">
              <a:spAutoFit/>
            </a:bodyPr>
            <a:lstStyle>
              <a:lvl1pPr lvl="0">
                <a:defRPr sz="1300">
                  <a:solidFill>
                    <a:srgbClr val="DDDDDD"/>
                  </a:solidFill>
                </a:defRPr>
              </a:lvl1pPr>
            </a:lstStyle>
            <a:p>
              <a:r>
                <a:t>追踪标识是什么？</a:t>
              </a:r>
            </a:p>
          </p:txBody>
        </p:sp>
        <p:grpSp>
          <p:nvGrpSpPr>
            <p:cNvPr id="1839" name="Group"/>
            <p:cNvGrpSpPr/>
            <p:nvPr/>
          </p:nvGrpSpPr>
          <p:grpSpPr>
            <a:xfrm>
              <a:off x="1891926" y="1795071"/>
              <a:ext cx="3320643" cy="307341"/>
              <a:chOff x="0" y="0"/>
              <a:chExt cx="3320642" cy="307340"/>
            </a:xfrm>
          </p:grpSpPr>
          <p:sp>
            <p:nvSpPr>
              <p:cNvPr id="1837" name="Timestamp"/>
              <p:cNvSpPr txBox="1"/>
              <p:nvPr/>
            </p:nvSpPr>
            <p:spPr>
              <a:xfrm>
                <a:off x="0" y="0"/>
                <a:ext cx="1054100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Timestamp</a:t>
                </a:r>
              </a:p>
            </p:txBody>
          </p:sp>
          <p:sp>
            <p:nvSpPr>
              <p:cNvPr id="1838" name="02/21/2018 00:38:23"/>
              <p:cNvSpPr txBox="1"/>
              <p:nvPr/>
            </p:nvSpPr>
            <p:spPr>
              <a:xfrm>
                <a:off x="1048992" y="0"/>
                <a:ext cx="2271651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02/21/2018 00:38:23</a:t>
                </a:r>
              </a:p>
            </p:txBody>
          </p:sp>
        </p:grpSp>
        <p:grpSp>
          <p:nvGrpSpPr>
            <p:cNvPr id="1842" name="Group"/>
            <p:cNvGrpSpPr/>
            <p:nvPr/>
          </p:nvGrpSpPr>
          <p:grpSpPr>
            <a:xfrm>
              <a:off x="1891926" y="2253257"/>
              <a:ext cx="1910304" cy="307341"/>
              <a:chOff x="0" y="0"/>
              <a:chExt cx="1910302" cy="307340"/>
            </a:xfrm>
          </p:grpSpPr>
          <p:sp>
            <p:nvSpPr>
              <p:cNvPr id="1840" name="Level"/>
              <p:cNvSpPr txBox="1"/>
              <p:nvPr/>
            </p:nvSpPr>
            <p:spPr>
              <a:xfrm>
                <a:off x="0" y="0"/>
                <a:ext cx="1117333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Level</a:t>
                </a:r>
              </a:p>
            </p:txBody>
          </p:sp>
          <p:sp>
            <p:nvSpPr>
              <p:cNvPr id="1841" name="Error"/>
              <p:cNvSpPr txBox="1"/>
              <p:nvPr/>
            </p:nvSpPr>
            <p:spPr>
              <a:xfrm>
                <a:off x="1126205" y="0"/>
                <a:ext cx="784098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Error</a:t>
                </a:r>
              </a:p>
            </p:txBody>
          </p:sp>
        </p:grpSp>
        <p:grpSp>
          <p:nvGrpSpPr>
            <p:cNvPr id="1845" name="Group"/>
            <p:cNvGrpSpPr/>
            <p:nvPr/>
          </p:nvGrpSpPr>
          <p:grpSpPr>
            <a:xfrm>
              <a:off x="3903143" y="2251252"/>
              <a:ext cx="2202729" cy="307341"/>
              <a:chOff x="0" y="0"/>
              <a:chExt cx="2202728" cy="307340"/>
            </a:xfrm>
          </p:grpSpPr>
          <p:sp>
            <p:nvSpPr>
              <p:cNvPr id="1843" name="Log"/>
              <p:cNvSpPr txBox="1"/>
              <p:nvPr/>
            </p:nvSpPr>
            <p:spPr>
              <a:xfrm>
                <a:off x="0" y="0"/>
                <a:ext cx="950868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Log</a:t>
                </a:r>
              </a:p>
            </p:txBody>
          </p:sp>
          <p:sp>
            <p:nvSpPr>
              <p:cNvPr id="1844" name="Read time out"/>
              <p:cNvSpPr txBox="1"/>
              <p:nvPr/>
            </p:nvSpPr>
            <p:spPr>
              <a:xfrm>
                <a:off x="958417" y="0"/>
                <a:ext cx="1244312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Read time out</a:t>
                </a:r>
              </a:p>
            </p:txBody>
          </p:sp>
        </p:grpSp>
        <p:grpSp>
          <p:nvGrpSpPr>
            <p:cNvPr id="1848" name="Group"/>
            <p:cNvGrpSpPr/>
            <p:nvPr/>
          </p:nvGrpSpPr>
          <p:grpSpPr>
            <a:xfrm>
              <a:off x="4573935" y="2722029"/>
              <a:ext cx="1770212" cy="307341"/>
              <a:chOff x="0" y="0"/>
              <a:chExt cx="1770211" cy="307340"/>
            </a:xfrm>
          </p:grpSpPr>
          <p:sp>
            <p:nvSpPr>
              <p:cNvPr id="1846" name="team"/>
              <p:cNvSpPr txBox="1"/>
              <p:nvPr/>
            </p:nvSpPr>
            <p:spPr>
              <a:xfrm>
                <a:off x="0" y="0"/>
                <a:ext cx="801978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team</a:t>
                </a:r>
              </a:p>
            </p:txBody>
          </p:sp>
          <p:sp>
            <p:nvSpPr>
              <p:cNvPr id="1847" name="Beijing-T1"/>
              <p:cNvSpPr txBox="1"/>
              <p:nvPr/>
            </p:nvSpPr>
            <p:spPr>
              <a:xfrm>
                <a:off x="806399" y="0"/>
                <a:ext cx="963813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Beijing-T1</a:t>
                </a:r>
              </a:p>
            </p:txBody>
          </p:sp>
        </p:grpSp>
        <p:grpSp>
          <p:nvGrpSpPr>
            <p:cNvPr id="1851" name="Group"/>
            <p:cNvGrpSpPr/>
            <p:nvPr/>
          </p:nvGrpSpPr>
          <p:grpSpPr>
            <a:xfrm>
              <a:off x="1891926" y="2711443"/>
              <a:ext cx="2617185" cy="307341"/>
              <a:chOff x="0" y="0"/>
              <a:chExt cx="2617183" cy="307340"/>
            </a:xfrm>
          </p:grpSpPr>
          <p:sp>
            <p:nvSpPr>
              <p:cNvPr id="1849" name="Service"/>
              <p:cNvSpPr txBox="1"/>
              <p:nvPr/>
            </p:nvSpPr>
            <p:spPr>
              <a:xfrm>
                <a:off x="0" y="0"/>
                <a:ext cx="1054100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1850" name="registration-service"/>
              <p:cNvSpPr txBox="1"/>
              <p:nvPr/>
            </p:nvSpPr>
            <p:spPr>
              <a:xfrm>
                <a:off x="1048992" y="0"/>
                <a:ext cx="1568192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registration-service</a:t>
                </a:r>
              </a:p>
            </p:txBody>
          </p:sp>
        </p:grpSp>
        <p:grpSp>
          <p:nvGrpSpPr>
            <p:cNvPr id="1854" name="Group"/>
            <p:cNvGrpSpPr/>
            <p:nvPr/>
          </p:nvGrpSpPr>
          <p:grpSpPr>
            <a:xfrm>
              <a:off x="1891926" y="3169629"/>
              <a:ext cx="1910304" cy="307341"/>
              <a:chOff x="0" y="0"/>
              <a:chExt cx="1910302" cy="307340"/>
            </a:xfrm>
          </p:grpSpPr>
          <p:sp>
            <p:nvSpPr>
              <p:cNvPr id="1852" name="commit"/>
              <p:cNvSpPr txBox="1"/>
              <p:nvPr/>
            </p:nvSpPr>
            <p:spPr>
              <a:xfrm>
                <a:off x="0" y="0"/>
                <a:ext cx="679365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commit</a:t>
                </a:r>
              </a:p>
            </p:txBody>
          </p:sp>
          <p:sp>
            <p:nvSpPr>
              <p:cNvPr id="1853" name="5938deumw4"/>
              <p:cNvSpPr txBox="1"/>
              <p:nvPr/>
            </p:nvSpPr>
            <p:spPr>
              <a:xfrm>
                <a:off x="685102" y="0"/>
                <a:ext cx="1225201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5938deumw4</a:t>
                </a:r>
              </a:p>
            </p:txBody>
          </p:sp>
        </p:grpSp>
        <p:grpSp>
          <p:nvGrpSpPr>
            <p:cNvPr id="1857" name="Group"/>
            <p:cNvGrpSpPr/>
            <p:nvPr/>
          </p:nvGrpSpPr>
          <p:grpSpPr>
            <a:xfrm>
              <a:off x="3903143" y="3171471"/>
              <a:ext cx="1876610" cy="307341"/>
              <a:chOff x="0" y="0"/>
              <a:chExt cx="1876609" cy="307340"/>
            </a:xfrm>
          </p:grpSpPr>
          <p:sp>
            <p:nvSpPr>
              <p:cNvPr id="1855" name="Build"/>
              <p:cNvSpPr txBox="1"/>
              <p:nvPr/>
            </p:nvSpPr>
            <p:spPr>
              <a:xfrm>
                <a:off x="0" y="0"/>
                <a:ext cx="646882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Build</a:t>
                </a:r>
              </a:p>
            </p:txBody>
          </p:sp>
          <p:sp>
            <p:nvSpPr>
              <p:cNvPr id="1856" name="5938deumw4"/>
              <p:cNvSpPr txBox="1"/>
              <p:nvPr/>
            </p:nvSpPr>
            <p:spPr>
              <a:xfrm>
                <a:off x="651408" y="0"/>
                <a:ext cx="1225202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5938deumw4</a:t>
                </a:r>
              </a:p>
            </p:txBody>
          </p:sp>
        </p:grpSp>
        <p:grpSp>
          <p:nvGrpSpPr>
            <p:cNvPr id="1860" name="Group"/>
            <p:cNvGrpSpPr/>
            <p:nvPr/>
          </p:nvGrpSpPr>
          <p:grpSpPr>
            <a:xfrm>
              <a:off x="5880666" y="3171471"/>
              <a:ext cx="1964213" cy="307341"/>
              <a:chOff x="0" y="0"/>
              <a:chExt cx="1964212" cy="307340"/>
            </a:xfrm>
          </p:grpSpPr>
          <p:sp>
            <p:nvSpPr>
              <p:cNvPr id="1858" name="Runtime"/>
              <p:cNvSpPr txBox="1"/>
              <p:nvPr/>
            </p:nvSpPr>
            <p:spPr>
              <a:xfrm>
                <a:off x="0" y="0"/>
                <a:ext cx="738908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Runtime</a:t>
                </a:r>
              </a:p>
            </p:txBody>
          </p:sp>
          <p:sp>
            <p:nvSpPr>
              <p:cNvPr id="1859" name="java-1.8.0_160"/>
              <p:cNvSpPr txBox="1"/>
              <p:nvPr/>
            </p:nvSpPr>
            <p:spPr>
              <a:xfrm>
                <a:off x="739011" y="0"/>
                <a:ext cx="1225202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java-1.8.0_160</a:t>
                </a:r>
              </a:p>
            </p:txBody>
          </p:sp>
        </p:grpSp>
        <p:grpSp>
          <p:nvGrpSpPr>
            <p:cNvPr id="1863" name="Group"/>
            <p:cNvGrpSpPr/>
            <p:nvPr/>
          </p:nvGrpSpPr>
          <p:grpSpPr>
            <a:xfrm>
              <a:off x="1891926" y="3627815"/>
              <a:ext cx="1910304" cy="307341"/>
              <a:chOff x="0" y="0"/>
              <a:chExt cx="1910302" cy="307340"/>
            </a:xfrm>
          </p:grpSpPr>
          <p:sp>
            <p:nvSpPr>
              <p:cNvPr id="1861" name="Region"/>
              <p:cNvSpPr txBox="1"/>
              <p:nvPr/>
            </p:nvSpPr>
            <p:spPr>
              <a:xfrm>
                <a:off x="0" y="0"/>
                <a:ext cx="679365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Region</a:t>
                </a:r>
              </a:p>
            </p:txBody>
          </p:sp>
          <p:sp>
            <p:nvSpPr>
              <p:cNvPr id="1862" name="ap-northeast-1"/>
              <p:cNvSpPr txBox="1"/>
              <p:nvPr/>
            </p:nvSpPr>
            <p:spPr>
              <a:xfrm>
                <a:off x="685102" y="0"/>
                <a:ext cx="1225201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ap-northeast-1</a:t>
                </a:r>
              </a:p>
            </p:txBody>
          </p:sp>
        </p:grpSp>
        <p:grpSp>
          <p:nvGrpSpPr>
            <p:cNvPr id="1866" name="Group"/>
            <p:cNvGrpSpPr/>
            <p:nvPr/>
          </p:nvGrpSpPr>
          <p:grpSpPr>
            <a:xfrm>
              <a:off x="3903143" y="3630271"/>
              <a:ext cx="1876610" cy="307341"/>
              <a:chOff x="0" y="0"/>
              <a:chExt cx="1876609" cy="307340"/>
            </a:xfrm>
          </p:grpSpPr>
          <p:sp>
            <p:nvSpPr>
              <p:cNvPr id="1864" name="Node"/>
              <p:cNvSpPr txBox="1"/>
              <p:nvPr/>
            </p:nvSpPr>
            <p:spPr>
              <a:xfrm>
                <a:off x="0" y="0"/>
                <a:ext cx="646882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Node</a:t>
                </a:r>
              </a:p>
            </p:txBody>
          </p:sp>
          <p:sp>
            <p:nvSpPr>
              <p:cNvPr id="1865" name="Reg-host012"/>
              <p:cNvSpPr txBox="1"/>
              <p:nvPr/>
            </p:nvSpPr>
            <p:spPr>
              <a:xfrm>
                <a:off x="651408" y="0"/>
                <a:ext cx="1225202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Reg-host012</a:t>
                </a:r>
              </a:p>
            </p:txBody>
          </p:sp>
        </p:grpSp>
        <p:grpSp>
          <p:nvGrpSpPr>
            <p:cNvPr id="1869" name="Group"/>
            <p:cNvGrpSpPr/>
            <p:nvPr/>
          </p:nvGrpSpPr>
          <p:grpSpPr>
            <a:xfrm>
              <a:off x="1891926" y="4089070"/>
              <a:ext cx="1925563" cy="307341"/>
              <a:chOff x="0" y="0"/>
              <a:chExt cx="1925561" cy="307340"/>
            </a:xfrm>
          </p:grpSpPr>
          <p:sp>
            <p:nvSpPr>
              <p:cNvPr id="1867" name="customerID"/>
              <p:cNvSpPr txBox="1"/>
              <p:nvPr/>
            </p:nvSpPr>
            <p:spPr>
              <a:xfrm>
                <a:off x="0" y="0"/>
                <a:ext cx="1126258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customerID</a:t>
                </a:r>
              </a:p>
            </p:txBody>
          </p:sp>
          <p:sp>
            <p:nvSpPr>
              <p:cNvPr id="1868" name="87762"/>
              <p:cNvSpPr txBox="1"/>
              <p:nvPr/>
            </p:nvSpPr>
            <p:spPr>
              <a:xfrm>
                <a:off x="1135200" y="0"/>
                <a:ext cx="790362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87762</a:t>
                </a:r>
              </a:p>
            </p:txBody>
          </p:sp>
        </p:grpSp>
        <p:grpSp>
          <p:nvGrpSpPr>
            <p:cNvPr id="1872" name="Group"/>
            <p:cNvGrpSpPr/>
            <p:nvPr/>
          </p:nvGrpSpPr>
          <p:grpSpPr>
            <a:xfrm>
              <a:off x="3903143" y="4089070"/>
              <a:ext cx="1802195" cy="307341"/>
              <a:chOff x="0" y="0"/>
              <a:chExt cx="1802193" cy="307340"/>
            </a:xfrm>
          </p:grpSpPr>
          <p:sp>
            <p:nvSpPr>
              <p:cNvPr id="1870" name="userID"/>
              <p:cNvSpPr txBox="1"/>
              <p:nvPr/>
            </p:nvSpPr>
            <p:spPr>
              <a:xfrm>
                <a:off x="0" y="0"/>
                <a:ext cx="1054100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userID</a:t>
                </a:r>
              </a:p>
            </p:txBody>
          </p:sp>
          <p:sp>
            <p:nvSpPr>
              <p:cNvPr id="1871" name="87762"/>
              <p:cNvSpPr txBox="1"/>
              <p:nvPr/>
            </p:nvSpPr>
            <p:spPr>
              <a:xfrm>
                <a:off x="1062470" y="0"/>
                <a:ext cx="739724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87762</a:t>
                </a:r>
              </a:p>
            </p:txBody>
          </p:sp>
        </p:grpSp>
        <p:grpSp>
          <p:nvGrpSpPr>
            <p:cNvPr id="1875" name="Group"/>
            <p:cNvGrpSpPr/>
            <p:nvPr/>
          </p:nvGrpSpPr>
          <p:grpSpPr>
            <a:xfrm>
              <a:off x="1891926" y="4544187"/>
              <a:ext cx="1925563" cy="307341"/>
              <a:chOff x="0" y="0"/>
              <a:chExt cx="1925561" cy="307340"/>
            </a:xfrm>
          </p:grpSpPr>
          <p:sp>
            <p:nvSpPr>
              <p:cNvPr id="1873" name="traceID"/>
              <p:cNvSpPr txBox="1"/>
              <p:nvPr/>
            </p:nvSpPr>
            <p:spPr>
              <a:xfrm>
                <a:off x="0" y="0"/>
                <a:ext cx="1126258" cy="3073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 algn="ctr">
                  <a:lnSpc>
                    <a:spcPct val="90000"/>
                  </a:lnSpc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t>traceID</a:t>
                </a:r>
              </a:p>
            </p:txBody>
          </p:sp>
          <p:sp>
            <p:nvSpPr>
              <p:cNvPr id="1874" name="x5y6z7"/>
              <p:cNvSpPr txBox="1"/>
              <p:nvPr/>
            </p:nvSpPr>
            <p:spPr>
              <a:xfrm>
                <a:off x="1135200" y="0"/>
                <a:ext cx="790362" cy="307341"/>
              </a:xfrm>
              <a:prstGeom prst="rect">
                <a:avLst/>
              </a:prstGeom>
              <a:solidFill>
                <a:srgbClr val="EAEBEE"/>
              </a:solidFill>
              <a:ln>
                <a:noFill/>
              </a:ln>
            </p:spPr>
            <p:txBody>
              <a:bodyPr wrap="square" lIns="45719" tIns="45719" rIns="45719" bIns="45719" numCol="1" anchor="t"/>
              <a:lstStyle>
                <a:lvl1pPr lvl="0">
                  <a:defRPr sz="1200"/>
                </a:lvl1pPr>
              </a:lstStyle>
              <a:p>
                <a:r>
                  <a:t>x5y6z7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/>
          <p:nvPr>
            <p:ph type="body" idx="13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/>
          <p:cNvSpPr/>
          <p:nvPr>
            <p:ph type="body" idx="14"/>
          </p:nvPr>
        </p:nvSpPr>
        <p:spPr/>
        <p:txBody>
          <a:bodyPr/>
          <a:lstStyle/>
          <a:p>
            <a:r>
              <a:rPr lang="en-CN"/>
              <a:t>Filebeat</a:t>
            </a:r>
            <a:r>
              <a:rPr lang="zh-CN"/>
              <a:t> </a:t>
            </a:r>
            <a:r>
              <a:rPr lang="en-US"/>
              <a:t>Agent </a:t>
            </a:r>
            <a:r>
              <a:rPr lang="zh-CN"/>
              <a:t>的部署</a:t>
            </a:r>
            <a:endParaRPr lang="en-CN"/>
          </a:p>
        </p:txBody>
      </p:sp>
      <p:sp>
        <p:nvSpPr>
          <p:cNvPr id="4" name="Text Placeholder 3"/>
          <p:cNvSpPr/>
          <p:nvPr>
            <p:ph type="body" idx="1"/>
          </p:nvPr>
        </p:nvSpPr>
        <p:spPr/>
        <p:txBody>
          <a:bodyPr/>
          <a:lstStyle/>
          <a:p>
            <a:pPr/>
            <a:r>
              <a:rPr lang="zh-CN"/>
              <a:t>配置</a:t>
            </a:r>
            <a:r>
              <a:rPr lang="zh-CN"/>
              <a:t>基础配置文件</a:t>
            </a:r>
            <a:endParaRPr lang="latin"/>
          </a:p>
          <a:p>
            <a:pPr/>
            <a:r>
              <a:rPr lang="en-US"/>
              <a:t>Filebeat</a:t>
            </a:r>
            <a:r>
              <a:rPr lang="en-US"/>
              <a:t> </a:t>
            </a:r>
            <a:r>
              <a:rPr lang="zh-CN"/>
              <a:t>基础命令</a:t>
            </a:r>
            <a:endParaRPr lang="latin"/>
          </a:p>
          <a:p>
            <a:pPr/>
            <a:r>
              <a:rPr lang="zh-CN"/>
              <a:t>运行系统日志采集</a:t>
            </a:r>
            <a:endParaRPr lang="latin"/>
          </a:p>
          <a:p>
            <a:pPr>
              <a:buFont typeface="Open Sans Regular"/>
              <a:buChar char="•"/>
            </a:pPr>
            <a:r>
              <a:rPr lang="zh-CN" sz="1800" b="0" i="0" strike="noStrike">
                <a:solidFill>
                  <a:srgbClr val="595959"/>
                </a:solidFill>
                <a:latin typeface="Open Sans Regular"/>
                <a:ea typeface="Open Sans Regular"/>
              </a:rPr>
              <a:t>配置 Nginx 的监控模块</a:t>
            </a:r>
          </a:p>
          <a:p>
            <a:pPr/>
            <a:r>
              <a:rPr lang="zh-CN"/>
              <a:t>在</a:t>
            </a:r>
            <a:r>
              <a:rPr lang="en-US"/>
              <a:t> Kibana </a:t>
            </a:r>
            <a:r>
              <a:rPr lang="zh-CN"/>
              <a:t>中使用 </a:t>
            </a:r>
            <a:r>
              <a:rPr lang="en-US"/>
              <a:t> Logs</a:t>
            </a:r>
            <a:r>
              <a:rPr lang="zh-CN"/>
              <a:t> 应用</a:t>
            </a:r>
            <a:endParaRPr lang="en-CN"/>
          </a:p>
        </p:txBody>
      </p:sp>
      <p:sp>
        <p:nvSpPr>
          <p:cNvPr id="5" name="Title 4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实操</a:t>
            </a:r>
            <a:r>
              <a:rPr lang="zh-CN"/>
              <a:t>练习 </a:t>
            </a:r>
            <a:r>
              <a:rPr lang="en-US"/>
              <a:t>4</a:t>
            </a:r>
            <a:endParaRPr lang="en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应用的响应速度缓慢或者加载速度异常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应用的响应速度缓慢或者加载速度异常？</a:t>
            </a:r>
          </a:p>
        </p:txBody>
      </p:sp>
      <p:sp>
        <p:nvSpPr>
          <p:cNvPr id="1879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3：追踪</a:t>
            </a:r>
          </a:p>
        </p:txBody>
      </p:sp>
      <p:pic>
        <p:nvPicPr>
          <p:cNvPr id="1880" name="Image"/>
          <p:cNvPicPr/>
          <p:nvPr/>
        </p:nvPicPr>
        <p:blipFill>
          <a:blip r:embed="rId2"/>
          <a:stretch/>
        </p:blipFill>
        <p:spPr>
          <a:xfrm>
            <a:off x="0" y="2025647"/>
            <a:ext cx="9144000" cy="1885654"/>
          </a:xfrm>
          <a:prstGeom prst="rect">
            <a:avLst/>
          </a:prstGeom>
          <a:ln w="12700">
            <a:miter/>
          </a:ln>
        </p:spPr>
      </p:pic>
      <p:pic>
        <p:nvPicPr>
          <p:cNvPr id="1881" name="Image"/>
          <p:cNvPicPr/>
          <p:nvPr/>
        </p:nvPicPr>
        <p:blipFill>
          <a:blip r:embed="rId3"/>
          <a:stretch/>
        </p:blipFill>
        <p:spPr>
          <a:xfrm>
            <a:off x="602165" y="1464051"/>
            <a:ext cx="7875640" cy="609601"/>
          </a:xfrm>
          <a:prstGeom prst="rect">
            <a:avLst/>
          </a:prstGeom>
          <a:ln w="12700">
            <a:miter/>
          </a:ln>
        </p:spPr>
      </p:pic>
      <p:pic>
        <p:nvPicPr>
          <p:cNvPr id="1882" name="Image"/>
          <p:cNvPicPr/>
          <p:nvPr/>
        </p:nvPicPr>
        <p:blipFill>
          <a:blip r:embed="rId4"/>
          <a:stretch/>
        </p:blipFill>
        <p:spPr>
          <a:xfrm>
            <a:off x="602165" y="3728337"/>
            <a:ext cx="7939669" cy="609601"/>
          </a:xfrm>
          <a:prstGeom prst="rect">
            <a:avLst/>
          </a:prstGeom>
          <a:ln w="12700">
            <a:miter/>
          </a:ln>
        </p:spPr>
      </p:pic>
      <p:sp>
        <p:nvSpPr>
          <p:cNvPr id="1883" name="Oval"/>
          <p:cNvSpPr/>
          <p:nvPr/>
        </p:nvSpPr>
        <p:spPr>
          <a:xfrm>
            <a:off x="690066" y="3703109"/>
            <a:ext cx="1121871" cy="660058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lIns="45719" rIns="45719" anchor="ctr"/>
          <a:lstStyle/>
          <a:p/>
        </p:txBody>
      </p:sp>
      <p:sp>
        <p:nvSpPr>
          <p:cNvPr id="1884" name="12秒 zzzzZZZZzzz"/>
          <p:cNvSpPr txBox="1"/>
          <p:nvPr/>
        </p:nvSpPr>
        <p:spPr>
          <a:xfrm>
            <a:off x="454052" y="4458147"/>
            <a:ext cx="1924012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>
                <a:solidFill>
                  <a:schemeClr val="accent4"/>
                </a:solidFill>
              </a:defRPr>
            </a:lvl1pPr>
          </a:lstStyle>
          <a:p>
            <a:r>
              <a:t>12秒 zzzzZZZZzzz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应用服务调用报错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应用服务调用报错？</a:t>
            </a:r>
          </a:p>
        </p:txBody>
      </p:sp>
      <p:sp>
        <p:nvSpPr>
          <p:cNvPr id="1888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3：追踪</a:t>
            </a:r>
          </a:p>
        </p:txBody>
      </p:sp>
      <p:pic>
        <p:nvPicPr>
          <p:cNvPr id="1889" name="Image"/>
          <p:cNvPicPr/>
          <p:nvPr/>
        </p:nvPicPr>
        <p:blipFill>
          <a:blip r:embed="rId2"/>
          <a:stretch/>
        </p:blipFill>
        <p:spPr>
          <a:xfrm>
            <a:off x="0" y="1628923"/>
            <a:ext cx="9144000" cy="1885654"/>
          </a:xfrm>
          <a:prstGeom prst="rect">
            <a:avLst/>
          </a:prstGeom>
          <a:ln w="12700">
            <a:miter/>
          </a:ln>
        </p:spPr>
      </p:pic>
      <p:pic>
        <p:nvPicPr>
          <p:cNvPr id="1890" name="Image"/>
          <p:cNvPicPr/>
          <p:nvPr/>
        </p:nvPicPr>
        <p:blipFill>
          <a:blip r:embed="rId3"/>
          <a:stretch/>
        </p:blipFill>
        <p:spPr>
          <a:xfrm>
            <a:off x="591065" y="1329124"/>
            <a:ext cx="7961870" cy="616275"/>
          </a:xfrm>
          <a:prstGeom prst="rect">
            <a:avLst/>
          </a:prstGeom>
          <a:ln w="12700">
            <a:miter/>
          </a:ln>
        </p:spPr>
      </p:pic>
      <p:pic>
        <p:nvPicPr>
          <p:cNvPr id="1891" name="Image"/>
          <p:cNvPicPr/>
          <p:nvPr/>
        </p:nvPicPr>
        <p:blipFill>
          <a:blip r:embed="rId4"/>
          <a:stretch/>
        </p:blipFill>
        <p:spPr>
          <a:xfrm>
            <a:off x="343416" y="3217558"/>
            <a:ext cx="7962901" cy="611385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Text Placeholder 6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3：追踪</a:t>
            </a:r>
          </a:p>
        </p:txBody>
      </p:sp>
      <p:sp>
        <p:nvSpPr>
          <p:cNvPr id="1895" name="多服务的应用全调用追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多服务的应用全调用追踪</a:t>
            </a:r>
          </a:p>
        </p:txBody>
      </p:sp>
      <p:pic>
        <p:nvPicPr>
          <p:cNvPr id="1896" name="Screen Shot 2019-07-21 at 8.08.08 PM.png"/>
          <p:cNvPicPr/>
          <p:nvPr/>
        </p:nvPicPr>
        <p:blipFill>
          <a:blip r:embed="rId2"/>
          <a:stretch/>
        </p:blipFill>
        <p:spPr>
          <a:xfrm>
            <a:off x="609731" y="1810644"/>
            <a:ext cx="7430270" cy="2973542"/>
          </a:xfrm>
          <a:prstGeom prst="rect">
            <a:avLst/>
          </a:prstGeom>
          <a:ln w="12700">
            <a:miter/>
          </a:ln>
        </p:spPr>
      </p:pic>
      <p:sp>
        <p:nvSpPr>
          <p:cNvPr id="1897" name="Trace-追踪"/>
          <p:cNvSpPr txBox="1"/>
          <p:nvPr/>
        </p:nvSpPr>
        <p:spPr>
          <a:xfrm>
            <a:off x="4715391" y="1291948"/>
            <a:ext cx="1218901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Trace-追踪</a:t>
            </a:r>
          </a:p>
        </p:txBody>
      </p:sp>
      <p:sp>
        <p:nvSpPr>
          <p:cNvPr id="1899" name="Connection Line"/>
          <p:cNvSpPr/>
          <p:nvPr/>
        </p:nvSpPr>
        <p:spPr>
          <a:xfrm>
            <a:off x="5931722" y="1419047"/>
            <a:ext cx="693315" cy="361579"/>
          </a:xfrm>
          <a:custGeom>
            <a:rect l="0" t="0" r="r" b="b"/>
            <a:pathLst>
              <a:path w="693315" h="361579">
                <a:moveTo>
                  <a:pt x="0" y="90484"/>
                </a:moveTo>
                <a:cubicBezTo>
                  <a:pt x="437816" y="-90421"/>
                  <a:pt x="668921" y="-63"/>
                  <a:pt x="693315" y="361579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Elastic APM低成本的在框架和代码级别深入洞察调用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Elastic APM低成本的在框架和代码级别深入洞察调用链</a:t>
            </a:r>
          </a:p>
        </p:txBody>
      </p:sp>
      <p:sp>
        <p:nvSpPr>
          <p:cNvPr id="1903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3：追踪</a:t>
            </a:r>
          </a:p>
        </p:txBody>
      </p:sp>
      <p:pic>
        <p:nvPicPr>
          <p:cNvPr id="1904" name="Image"/>
          <p:cNvPicPr/>
          <p:nvPr/>
        </p:nvPicPr>
        <p:blipFill>
          <a:blip r:embed="rId2"/>
          <a:stretch/>
        </p:blipFill>
        <p:spPr>
          <a:xfrm>
            <a:off x="162137" y="1367730"/>
            <a:ext cx="5063200" cy="3406557"/>
          </a:xfrm>
          <a:prstGeom prst="rect">
            <a:avLst/>
          </a:prstGeom>
          <a:ln w="12700">
            <a:miter/>
          </a:ln>
        </p:spPr>
      </p:pic>
      <p:pic>
        <p:nvPicPr>
          <p:cNvPr id="1905" name="Image"/>
          <p:cNvPicPr/>
          <p:nvPr/>
        </p:nvPicPr>
        <p:blipFill>
          <a:blip r:embed="rId3"/>
          <a:stretch/>
        </p:blipFill>
        <p:spPr>
          <a:xfrm>
            <a:off x="5395729" y="1520701"/>
            <a:ext cx="3614507" cy="2573038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实施应用全链路追踪系统的架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实施应用全链路追踪系统的架构</a:t>
            </a:r>
          </a:p>
        </p:txBody>
      </p:sp>
      <p:sp>
        <p:nvSpPr>
          <p:cNvPr id="1909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3：追踪</a:t>
            </a:r>
          </a:p>
        </p:txBody>
      </p:sp>
      <p:pic>
        <p:nvPicPr>
          <p:cNvPr id="1910" name="Image"/>
          <p:cNvPicPr/>
          <p:nvPr/>
        </p:nvPicPr>
        <p:blipFill>
          <a:blip r:embed="rId2"/>
          <a:stretch/>
        </p:blipFill>
        <p:spPr>
          <a:xfrm>
            <a:off x="565396" y="1461884"/>
            <a:ext cx="7518940" cy="3224268"/>
          </a:xfrm>
          <a:prstGeom prst="rect">
            <a:avLst/>
          </a:prstGeom>
          <a:ln w="12700">
            <a:miter/>
          </a:ln>
        </p:spPr>
      </p:pic>
      <p:sp>
        <p:nvSpPr>
          <p:cNvPr id="1911" name="实时用户端监控"/>
          <p:cNvSpPr txBox="1"/>
          <p:nvPr/>
        </p:nvSpPr>
        <p:spPr>
          <a:xfrm>
            <a:off x="869418" y="4227389"/>
            <a:ext cx="1170941" cy="3073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 sz="1200"/>
            </a:lvl1pPr>
          </a:lstStyle>
          <a:p>
            <a:r>
              <a:t>实时用户端监控</a:t>
            </a:r>
          </a:p>
        </p:txBody>
      </p:sp>
      <p:pic>
        <p:nvPicPr>
          <p:cNvPr id="1912" name="Image"/>
          <p:cNvPicPr/>
          <p:nvPr/>
        </p:nvPicPr>
        <p:blipFill>
          <a:blip r:embed="rId3"/>
          <a:stretch/>
        </p:blipFill>
        <p:spPr>
          <a:xfrm>
            <a:off x="714012" y="4291028"/>
            <a:ext cx="180062" cy="180062"/>
          </a:xfrm>
          <a:prstGeom prst="rect">
            <a:avLst/>
          </a:prstGeom>
          <a:ln w="12700">
            <a:miter/>
          </a:ln>
        </p:spPr>
      </p:pic>
      <p:sp>
        <p:nvSpPr>
          <p:cNvPr id="1913" name="应用级追踪"/>
          <p:cNvSpPr txBox="1"/>
          <p:nvPr/>
        </p:nvSpPr>
        <p:spPr>
          <a:xfrm>
            <a:off x="2773257" y="4408232"/>
            <a:ext cx="866141" cy="3073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 sz="1200"/>
            </a:lvl1pPr>
          </a:lstStyle>
          <a:p>
            <a:r>
              <a:t>应用级追踪</a:t>
            </a:r>
          </a:p>
        </p:txBody>
      </p:sp>
      <p:pic>
        <p:nvPicPr>
          <p:cNvPr id="1914" name="Image"/>
          <p:cNvPicPr/>
          <p:nvPr/>
        </p:nvPicPr>
        <p:blipFill>
          <a:blip r:embed="rId4"/>
          <a:stretch/>
        </p:blipFill>
        <p:spPr>
          <a:xfrm>
            <a:off x="2579392" y="4471872"/>
            <a:ext cx="180062" cy="180062"/>
          </a:xfrm>
          <a:prstGeom prst="rect">
            <a:avLst/>
          </a:prstGeom>
          <a:ln w="12700">
            <a:miter/>
          </a:ln>
        </p:spPr>
      </p:pic>
      <p:pic>
        <p:nvPicPr>
          <p:cNvPr id="1915" name="Image"/>
          <p:cNvPicPr/>
          <p:nvPr/>
        </p:nvPicPr>
        <p:blipFill>
          <a:blip r:embed="rId5"/>
          <a:stretch/>
        </p:blipFill>
        <p:spPr>
          <a:xfrm>
            <a:off x="5021668" y="3314317"/>
            <a:ext cx="180062" cy="18006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/>
          <p:nvPr>
            <p:ph type="body" idx="13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/>
          <p:cNvSpPr/>
          <p:nvPr>
            <p:ph type="body" idx="14"/>
          </p:nvPr>
        </p:nvSpPr>
        <p:spPr/>
        <p:txBody>
          <a:bodyPr/>
          <a:lstStyle/>
          <a:p>
            <a:r>
              <a:rPr lang="en-CN"/>
              <a:t>APM</a:t>
            </a:r>
            <a:r>
              <a:rPr lang="en-CN"/>
              <a:t> </a:t>
            </a:r>
            <a:r>
              <a:rPr lang="zh-CN"/>
              <a:t>服务器</a:t>
            </a:r>
            <a:r>
              <a:rPr lang="zh-CN"/>
              <a:t>和探针</a:t>
            </a:r>
            <a:r>
              <a:rPr lang="zh-CN"/>
              <a:t>的</a:t>
            </a:r>
            <a:r>
              <a:rPr lang="zh-CN"/>
              <a:t>部署</a:t>
            </a:r>
            <a:endParaRPr lang="en-CN"/>
          </a:p>
        </p:txBody>
      </p:sp>
      <p:sp>
        <p:nvSpPr>
          <p:cNvPr id="4" name="Text Placeholder 3"/>
          <p:cNvSpPr/>
          <p:nvPr>
            <p:ph type="body" idx="1"/>
          </p:nvPr>
        </p:nvSpPr>
        <p:spPr/>
        <p:txBody>
          <a:bodyPr/>
          <a:lstStyle/>
          <a:p>
            <a:r>
              <a:rPr lang="zh-CN"/>
              <a:t>运行 </a:t>
            </a:r>
            <a:r>
              <a:rPr lang="en-US"/>
              <a:t>APM</a:t>
            </a:r>
            <a:r>
              <a:rPr lang="zh-CN"/>
              <a:t> 服务，</a:t>
            </a:r>
            <a:r>
              <a:rPr lang="zh-CN"/>
              <a:t>基础</a:t>
            </a:r>
            <a:r>
              <a:rPr lang="zh-CN"/>
              <a:t>配置</a:t>
            </a:r>
            <a:endParaRPr lang="en-US"/>
          </a:p>
          <a:p>
            <a:r>
              <a:rPr lang="zh-CN"/>
              <a:t>运行宠物商店应用的后台服务，配置 </a:t>
            </a:r>
            <a:r>
              <a:rPr lang="en-US"/>
              <a:t>APM</a:t>
            </a:r>
            <a:r>
              <a:rPr lang="zh-CN"/>
              <a:t> 的 </a:t>
            </a:r>
            <a:r>
              <a:rPr lang="en-US"/>
              <a:t>java</a:t>
            </a:r>
            <a:r>
              <a:rPr lang="zh-CN"/>
              <a:t> 探针</a:t>
            </a:r>
            <a:endParaRPr lang="en-US"/>
          </a:p>
          <a:p>
            <a:r>
              <a:rPr lang="zh-CN"/>
              <a:t>运行宠物商店的前端服务，配置 </a:t>
            </a:r>
            <a:r>
              <a:rPr lang="en-US"/>
              <a:t>Nodejs</a:t>
            </a:r>
            <a:r>
              <a:rPr lang="zh-CN"/>
              <a:t> 的探针</a:t>
            </a:r>
            <a:endParaRPr lang="en-US"/>
          </a:p>
          <a:p>
            <a:r>
              <a:rPr lang="zh-CN"/>
              <a:t>在</a:t>
            </a:r>
            <a:r>
              <a:rPr lang="en-US"/>
              <a:t> Kibana </a:t>
            </a:r>
            <a:r>
              <a:rPr lang="zh-CN"/>
              <a:t>中查看 </a:t>
            </a:r>
            <a:r>
              <a:rPr lang="en-US"/>
              <a:t>APM</a:t>
            </a:r>
            <a:r>
              <a:rPr lang="zh-CN"/>
              <a:t> 应用</a:t>
            </a:r>
            <a:endParaRPr lang="en-US"/>
          </a:p>
        </p:txBody>
      </p:sp>
      <p:sp>
        <p:nvSpPr>
          <p:cNvPr id="5" name="Title 4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实操</a:t>
            </a:r>
            <a:r>
              <a:rPr lang="zh-CN"/>
              <a:t>练习 </a:t>
            </a:r>
            <a:r>
              <a:rPr lang="en-US"/>
              <a:t>5</a:t>
            </a:r>
            <a:endParaRPr lang="en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/>
          <p:nvPr>
            <p:ph type="body" idx="13"/>
          </p:nvPr>
        </p:nvSpPr>
        <p:spPr/>
        <p:txBody>
          <a:bodyPr/>
          <a:lstStyle/>
          <a:p>
            <a:r>
              <a:rPr lang="zh-CN"/>
              <a:t>不只是日志，给你的还有更多</a:t>
            </a:r>
            <a:endParaRPr lang="en-US"/>
          </a:p>
        </p:txBody>
      </p:sp>
      <p:sp>
        <p:nvSpPr>
          <p:cNvPr id="3" name="Title 2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Elastic</a:t>
            </a:r>
            <a:r>
              <a:rPr lang="zh-CN"/>
              <a:t> </a:t>
            </a:r>
            <a:r>
              <a:rPr lang="en-US"/>
              <a:t>Stack</a:t>
            </a:r>
            <a:endParaRPr lang="en-US"/>
          </a:p>
        </p:txBody>
      </p:sp>
      <p:sp>
        <p:nvSpPr>
          <p:cNvPr id="4" name="Google Shape;3575;p263"/>
          <p:cNvSpPr/>
          <p:nvPr/>
        </p:nvSpPr>
        <p:spPr>
          <a:xfrm>
            <a:off x="7269768" y="2650524"/>
            <a:ext cx="1530300" cy="2343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zh-CN" sz="1200" b="1">
                <a:solidFill>
                  <a:srgbClr val="535966"/>
                </a:solidFill>
                <a:latin typeface="Open Sans"/>
                <a:ea typeface="Open Sans"/>
              </a:rPr>
              <a:t>存储</a:t>
            </a:r>
            <a:r>
              <a:rPr lang="en" sz="1200" b="1">
                <a:solidFill>
                  <a:srgbClr val="535966"/>
                </a:solidFill>
                <a:latin typeface="Open Sans"/>
                <a:ea typeface="Open Sans"/>
              </a:rPr>
              <a:t>, </a:t>
            </a:r>
            <a:r>
              <a:rPr lang="zh-CN" sz="1200" b="1">
                <a:solidFill>
                  <a:srgbClr val="535966"/>
                </a:solidFill>
                <a:latin typeface="Open Sans"/>
                <a:ea typeface="Open Sans"/>
              </a:rPr>
              <a:t>搜索</a:t>
            </a:r>
            <a:r>
              <a:rPr lang="en" sz="1200" b="1">
                <a:solidFill>
                  <a:srgbClr val="535966"/>
                </a:solidFill>
                <a:latin typeface="Open Sans"/>
                <a:ea typeface="Open Sans"/>
              </a:rPr>
              <a:t> &amp; </a:t>
            </a:r>
            <a:r>
              <a:rPr lang="zh-CN" sz="1200" b="1">
                <a:solidFill>
                  <a:srgbClr val="535966"/>
                </a:solidFill>
                <a:latin typeface="Open Sans"/>
                <a:ea typeface="Open Sans"/>
              </a:rPr>
              <a:t>分析</a:t>
            </a:r>
            <a:endParaRPr sz="1200" b="1" i="0" u="none" strike="noStrike">
              <a:solidFill>
                <a:srgbClr val="535966"/>
              </a:solidFill>
              <a:latin typeface="Open Sans"/>
              <a:ea typeface="Open Sans"/>
            </a:endParaRPr>
          </a:p>
        </p:txBody>
      </p:sp>
      <p:sp>
        <p:nvSpPr>
          <p:cNvPr id="5" name="Google Shape;3576;p263"/>
          <p:cNvSpPr/>
          <p:nvPr/>
        </p:nvSpPr>
        <p:spPr>
          <a:xfrm>
            <a:off x="7269768" y="1819187"/>
            <a:ext cx="1489200" cy="2343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zh-CN" sz="1200" b="1">
                <a:solidFill>
                  <a:srgbClr val="535966"/>
                </a:solidFill>
                <a:latin typeface="Open Sans"/>
                <a:ea typeface="Open Sans"/>
              </a:rPr>
              <a:t>可视化</a:t>
            </a:r>
            <a:r>
              <a:rPr lang="en" sz="1200" b="1">
                <a:solidFill>
                  <a:srgbClr val="535966"/>
                </a:solidFill>
                <a:latin typeface="Open Sans"/>
                <a:ea typeface="Open Sans"/>
              </a:rPr>
              <a:t> &amp; </a:t>
            </a:r>
            <a:r>
              <a:rPr lang="zh-CN" sz="1200" b="1">
                <a:solidFill>
                  <a:srgbClr val="535966"/>
                </a:solidFill>
                <a:latin typeface="Open Sans"/>
                <a:ea typeface="Open Sans"/>
              </a:rPr>
              <a:t>管理</a:t>
            </a:r>
            <a:endParaRPr sz="1200" b="1" i="0" u="none" strike="noStrike">
              <a:solidFill>
                <a:srgbClr val="535966"/>
              </a:solidFill>
              <a:latin typeface="Open Sans"/>
              <a:ea typeface="Open Sans"/>
            </a:endParaRPr>
          </a:p>
        </p:txBody>
      </p:sp>
      <p:sp>
        <p:nvSpPr>
          <p:cNvPr id="6" name="Google Shape;3577;p263"/>
          <p:cNvSpPr/>
          <p:nvPr/>
        </p:nvSpPr>
        <p:spPr>
          <a:xfrm>
            <a:off x="7269768" y="3481862"/>
            <a:ext cx="608400" cy="2343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zh-CN" sz="1200" b="1">
                <a:solidFill>
                  <a:srgbClr val="535966"/>
                </a:solidFill>
                <a:latin typeface="Open Sans"/>
                <a:ea typeface="Open Sans"/>
              </a:rPr>
              <a:t>摄入</a:t>
            </a:r>
            <a:endParaRPr sz="1200" b="1" i="0" u="none" strike="noStrike">
              <a:solidFill>
                <a:srgbClr val="535966"/>
              </a:solidFill>
              <a:latin typeface="Open Sans"/>
              <a:ea typeface="Open Sans"/>
            </a:endParaRPr>
          </a:p>
        </p:txBody>
      </p:sp>
      <p:sp>
        <p:nvSpPr>
          <p:cNvPr id="7" name="Google Shape;3579;p263"/>
          <p:cNvSpPr/>
          <p:nvPr/>
        </p:nvSpPr>
        <p:spPr>
          <a:xfrm>
            <a:off x="3380593" y="986449"/>
            <a:ext cx="2239200" cy="2343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zh-CN" sz="1000" b="1">
                <a:solidFill>
                  <a:srgbClr val="535966"/>
                </a:solidFill>
                <a:latin typeface="Open Sans"/>
                <a:ea typeface="Open Sans"/>
              </a:rPr>
              <a:t>解决</a:t>
            </a:r>
            <a:r>
              <a:rPr lang="zh-CN" sz="1000" b="1">
                <a:solidFill>
                  <a:srgbClr val="535966"/>
                </a:solidFill>
                <a:latin typeface="Open Sans"/>
                <a:ea typeface="Open Sans"/>
              </a:rPr>
              <a:t>方案</a:t>
            </a:r>
            <a:endParaRPr sz="1000" b="1" i="0" u="none" strike="noStrike">
              <a:solidFill>
                <a:srgbClr val="535966"/>
              </a:solidFill>
              <a:latin typeface="Open Sans"/>
              <a:ea typeface="Open Sans"/>
            </a:endParaRPr>
          </a:p>
        </p:txBody>
      </p:sp>
      <p:sp>
        <p:nvSpPr>
          <p:cNvPr id="8" name="Google Shape;3580;p263"/>
          <p:cNvSpPr/>
          <p:nvPr/>
        </p:nvSpPr>
        <p:spPr>
          <a:xfrm>
            <a:off x="1901643" y="1548087"/>
            <a:ext cx="5277300" cy="731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91425" rIns="91425" bIns="91425" anchor="ctr" anchorCtr="0"/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3581;p263"/>
          <p:cNvSpPr/>
          <p:nvPr/>
        </p:nvSpPr>
        <p:spPr>
          <a:xfrm>
            <a:off x="1901643" y="2373662"/>
            <a:ext cx="52773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/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3582;p263"/>
          <p:cNvSpPr/>
          <p:nvPr/>
        </p:nvSpPr>
        <p:spPr>
          <a:xfrm>
            <a:off x="1901643" y="3233312"/>
            <a:ext cx="2549400" cy="7314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wrap="square" lIns="91425" tIns="91425" rIns="91425" bIns="91425" anchor="ctr" anchorCtr="0"/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3583;p263"/>
          <p:cNvSpPr/>
          <p:nvPr/>
        </p:nvSpPr>
        <p:spPr>
          <a:xfrm>
            <a:off x="4594693" y="3233312"/>
            <a:ext cx="2584200" cy="73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 anchorCtr="0"/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" name="Google Shape;3584;p263"/>
          <p:cNvPicPr/>
          <p:nvPr/>
        </p:nvPicPr>
        <p:blipFill>
          <a:blip r:embed="rId3"/>
          <a:stretch/>
        </p:blipFill>
        <p:spPr>
          <a:xfrm>
            <a:off x="3938143" y="3452708"/>
            <a:ext cx="222522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85;p263"/>
          <p:cNvPicPr/>
          <p:nvPr/>
        </p:nvPicPr>
        <p:blipFill>
          <a:blip r:embed="rId4"/>
          <a:stretch/>
        </p:blipFill>
        <p:spPr>
          <a:xfrm>
            <a:off x="4394343" y="2593058"/>
            <a:ext cx="259223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586;p263"/>
          <p:cNvPicPr/>
          <p:nvPr/>
        </p:nvPicPr>
        <p:blipFill>
          <a:blip r:embed="rId5"/>
          <a:stretch/>
        </p:blipFill>
        <p:spPr>
          <a:xfrm>
            <a:off x="4410443" y="1767483"/>
            <a:ext cx="227024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587;p263"/>
          <p:cNvPicPr/>
          <p:nvPr/>
        </p:nvPicPr>
        <p:blipFill>
          <a:blip r:embed="rId6"/>
          <a:stretch/>
        </p:blipFill>
        <p:spPr>
          <a:xfrm>
            <a:off x="4946943" y="3451987"/>
            <a:ext cx="235950" cy="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588;p263"/>
          <p:cNvPicPr/>
          <p:nvPr/>
        </p:nvPicPr>
        <p:blipFill rotWithShape="1">
          <a:blip r:embed="rId7"/>
          <a:srcRect l="5838" r="5838"/>
          <a:stretch/>
        </p:blipFill>
        <p:spPr>
          <a:xfrm>
            <a:off x="4637468" y="4558999"/>
            <a:ext cx="320954" cy="35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589;p263"/>
          <p:cNvPicPr/>
          <p:nvPr/>
        </p:nvPicPr>
        <p:blipFill>
          <a:blip r:embed="rId8"/>
          <a:stretch/>
        </p:blipFill>
        <p:spPr>
          <a:xfrm>
            <a:off x="591393" y="2147862"/>
            <a:ext cx="525600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90;p263"/>
          <p:cNvPicPr/>
          <p:nvPr/>
        </p:nvPicPr>
        <p:blipFill rotWithShape="1">
          <a:blip r:embed="rId9"/>
          <a:srcRect l="5595" r="5595"/>
          <a:stretch/>
        </p:blipFill>
        <p:spPr>
          <a:xfrm>
            <a:off x="2113486" y="4670298"/>
            <a:ext cx="320226" cy="35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591;p263"/>
          <p:cNvPicPr/>
          <p:nvPr/>
        </p:nvPicPr>
        <p:blipFill rotWithShape="1">
          <a:blip r:embed="rId10"/>
          <a:stretch/>
        </p:blipFill>
        <p:spPr>
          <a:xfrm>
            <a:off x="6006268" y="4613487"/>
            <a:ext cx="265176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592;p263"/>
          <p:cNvSpPr/>
          <p:nvPr/>
        </p:nvSpPr>
        <p:spPr>
          <a:xfrm>
            <a:off x="30068" y="2807166"/>
            <a:ext cx="1638900" cy="2940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b="1">
                <a:solidFill>
                  <a:srgbClr val="535966"/>
                </a:solidFill>
                <a:latin typeface="Open Sans"/>
                <a:ea typeface="Open Sans"/>
              </a:rPr>
              <a:t>Elastic Stack</a:t>
            </a:r>
            <a:endParaRPr b="1" i="0" u="none" strike="noStrike">
              <a:solidFill>
                <a:srgbClr val="535966"/>
              </a:solidFill>
              <a:latin typeface="Open Sans"/>
              <a:ea typeface="Open Sans"/>
            </a:endParaRPr>
          </a:p>
        </p:txBody>
      </p:sp>
      <p:sp>
        <p:nvSpPr>
          <p:cNvPr id="21" name="Google Shape;3593;p263"/>
          <p:cNvSpPr/>
          <p:nvPr/>
        </p:nvSpPr>
        <p:spPr>
          <a:xfrm>
            <a:off x="2572418" y="1766787"/>
            <a:ext cx="1638900" cy="2940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1300" b="1">
                <a:solidFill>
                  <a:srgbClr val="FFFFFF"/>
                </a:solidFill>
                <a:latin typeface="Open Sans"/>
                <a:ea typeface="Open Sans"/>
              </a:rPr>
              <a:t>Kibana</a:t>
            </a:r>
            <a:endParaRPr sz="1300" b="1" i="0" u="none" strike="noStrike">
              <a:solidFill>
                <a:srgbClr val="FFFFFF"/>
              </a:solidFill>
              <a:latin typeface="Open Sans"/>
              <a:ea typeface="Open Sans"/>
            </a:endParaRPr>
          </a:p>
        </p:txBody>
      </p:sp>
      <p:sp>
        <p:nvSpPr>
          <p:cNvPr id="22" name="Google Shape;3594;p263"/>
          <p:cNvSpPr/>
          <p:nvPr/>
        </p:nvSpPr>
        <p:spPr>
          <a:xfrm>
            <a:off x="2572418" y="2592362"/>
            <a:ext cx="1638900" cy="2940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1300" b="1">
                <a:solidFill>
                  <a:srgbClr val="FFFFFF"/>
                </a:solidFill>
                <a:latin typeface="Open Sans"/>
                <a:ea typeface="Open Sans"/>
              </a:rPr>
              <a:t>Elasticsearch</a:t>
            </a:r>
            <a:endParaRPr sz="1300" b="1" i="0" u="none" strike="noStrike">
              <a:solidFill>
                <a:srgbClr val="FFFFFF"/>
              </a:solidFill>
              <a:latin typeface="Open Sans"/>
              <a:ea typeface="Open Sans"/>
            </a:endParaRPr>
          </a:p>
        </p:txBody>
      </p:sp>
      <p:sp>
        <p:nvSpPr>
          <p:cNvPr id="23" name="Google Shape;3595;p263"/>
          <p:cNvSpPr/>
          <p:nvPr/>
        </p:nvSpPr>
        <p:spPr>
          <a:xfrm>
            <a:off x="2572418" y="3452012"/>
            <a:ext cx="1638900" cy="2940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1300" b="1">
                <a:solidFill>
                  <a:srgbClr val="FFFFFF"/>
                </a:solidFill>
                <a:latin typeface="Open Sans"/>
                <a:ea typeface="Open Sans"/>
              </a:rPr>
              <a:t>Beats</a:t>
            </a:r>
            <a:endParaRPr sz="1300" b="1" i="0" u="none" strike="noStrike">
              <a:solidFill>
                <a:srgbClr val="FFFFFF"/>
              </a:solidFill>
              <a:latin typeface="Open Sans"/>
              <a:ea typeface="Open Sans"/>
            </a:endParaRPr>
          </a:p>
        </p:txBody>
      </p:sp>
      <p:sp>
        <p:nvSpPr>
          <p:cNvPr id="24" name="Google Shape;3596;p263"/>
          <p:cNvSpPr/>
          <p:nvPr/>
        </p:nvSpPr>
        <p:spPr>
          <a:xfrm>
            <a:off x="5593643" y="3452012"/>
            <a:ext cx="1638900" cy="2940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1300" b="1">
                <a:solidFill>
                  <a:srgbClr val="FFFFFF"/>
                </a:solidFill>
                <a:latin typeface="Open Sans"/>
                <a:ea typeface="Open Sans"/>
              </a:rPr>
              <a:t>Logstash</a:t>
            </a:r>
            <a:endParaRPr sz="1300" b="1" i="0" u="none" strike="noStrike">
              <a:solidFill>
                <a:srgbClr val="FFFFFF"/>
              </a:solidFill>
              <a:latin typeface="Open Sans"/>
              <a:ea typeface="Open Sans"/>
            </a:endParaRPr>
          </a:p>
        </p:txBody>
      </p:sp>
      <p:sp>
        <p:nvSpPr>
          <p:cNvPr id="25" name="Google Shape;3597;p263"/>
          <p:cNvSpPr/>
          <p:nvPr/>
        </p:nvSpPr>
        <p:spPr>
          <a:xfrm>
            <a:off x="1941243" y="4292312"/>
            <a:ext cx="2450700" cy="2940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zh-CN" sz="1100" b="1">
                <a:solidFill>
                  <a:srgbClr val="535966"/>
                </a:solidFill>
                <a:latin typeface="Open Sans"/>
                <a:ea typeface="Open Sans"/>
              </a:rPr>
              <a:t>云服务</a:t>
            </a:r>
            <a:endParaRPr sz="1100" b="1" i="0" u="none" strike="noStrike">
              <a:solidFill>
                <a:srgbClr val="535966"/>
              </a:solidFill>
              <a:latin typeface="Open Sans"/>
              <a:ea typeface="Open Sans"/>
            </a:endParaRPr>
          </a:p>
        </p:txBody>
      </p:sp>
      <p:sp>
        <p:nvSpPr>
          <p:cNvPr id="26" name="Google Shape;3598;p263"/>
          <p:cNvSpPr/>
          <p:nvPr/>
        </p:nvSpPr>
        <p:spPr>
          <a:xfrm>
            <a:off x="4391943" y="4292312"/>
            <a:ext cx="2787000" cy="2940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zh-CN" sz="1100" b="1" i="0" u="none" strike="noStrike">
                <a:solidFill>
                  <a:srgbClr val="535966"/>
                </a:solidFill>
                <a:latin typeface="Open Sans"/>
                <a:ea typeface="Open Sans"/>
              </a:rPr>
              <a:t>自建服务</a:t>
            </a:r>
            <a:endParaRPr sz="1100" b="1" i="0" u="none" strike="noStrike">
              <a:solidFill>
                <a:srgbClr val="535966"/>
              </a:solidFill>
              <a:latin typeface="Open Sans"/>
              <a:ea typeface="Open Sans"/>
            </a:endParaRPr>
          </a:p>
        </p:txBody>
      </p:sp>
      <p:sp>
        <p:nvSpPr>
          <p:cNvPr id="27" name="Google Shape;3599;p263"/>
          <p:cNvSpPr/>
          <p:nvPr/>
        </p:nvSpPr>
        <p:spPr>
          <a:xfrm>
            <a:off x="2485872" y="4720215"/>
            <a:ext cx="1058100" cy="2940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800">
                <a:solidFill>
                  <a:srgbClr val="535966"/>
                </a:solidFill>
                <a:latin typeface="Open Sans SemiBold"/>
                <a:ea typeface="Open Sans SemiBold"/>
              </a:rPr>
              <a:t>Elastic cloud</a:t>
            </a:r>
            <a:endParaRPr sz="800" i="0" u="none" strike="noStrike">
              <a:solidFill>
                <a:srgbClr val="535966"/>
              </a:solidFill>
              <a:latin typeface="Open Sans SemiBold"/>
              <a:ea typeface="Open Sans SemiBold"/>
            </a:endParaRPr>
          </a:p>
        </p:txBody>
      </p:sp>
      <p:sp>
        <p:nvSpPr>
          <p:cNvPr id="28" name="Google Shape;3600;p263"/>
          <p:cNvSpPr/>
          <p:nvPr/>
        </p:nvSpPr>
        <p:spPr>
          <a:xfrm>
            <a:off x="4984442" y="4597357"/>
            <a:ext cx="969699" cy="356616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800">
                <a:solidFill>
                  <a:srgbClr val="535966"/>
                </a:solidFill>
                <a:latin typeface="Open Sans SemiBold"/>
                <a:ea typeface="Open Sans SemiBold"/>
              </a:rPr>
              <a:t>Elastic Cloud</a:t>
            </a:r>
            <a:br>
              <a:rPr lang="en" sz="800">
                <a:solidFill>
                  <a:srgbClr val="535966"/>
                </a:solidFill>
                <a:latin typeface="Open Sans SemiBold"/>
                <a:ea typeface="Open Sans SemiBold"/>
              </a:rPr>
            </a:br>
            <a:r>
              <a:rPr lang="en" sz="800">
                <a:solidFill>
                  <a:srgbClr val="535966"/>
                </a:solidFill>
                <a:latin typeface="Open Sans SemiBold"/>
                <a:ea typeface="Open Sans SemiBold"/>
              </a:rPr>
              <a:t>Enterprise</a:t>
            </a:r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zh-CN" sz="800" i="0" u="none" strike="noStrike">
                <a:solidFill>
                  <a:srgbClr val="535966"/>
                </a:solidFill>
                <a:latin typeface="Open Sans SemiBold"/>
                <a:ea typeface="Open Sans SemiBold"/>
              </a:rPr>
              <a:t>套件</a:t>
            </a:r>
            <a:r>
              <a:rPr lang="zh-CN" sz="800" i="0" u="none" strike="noStrike">
                <a:solidFill>
                  <a:srgbClr val="535966"/>
                </a:solidFill>
                <a:latin typeface="Open Sans SemiBold"/>
                <a:ea typeface="Open Sans SemiBold"/>
              </a:rPr>
              <a:t>安装</a:t>
            </a:r>
            <a:endParaRPr sz="800" i="0" u="none" strike="noStrike">
              <a:solidFill>
                <a:srgbClr val="535966"/>
              </a:solidFill>
              <a:latin typeface="Open Sans SemiBold"/>
              <a:ea typeface="Open Sans SemiBold"/>
            </a:endParaRPr>
          </a:p>
        </p:txBody>
      </p:sp>
      <p:sp>
        <p:nvSpPr>
          <p:cNvPr id="29" name="Google Shape;3601;p263"/>
          <p:cNvSpPr/>
          <p:nvPr/>
        </p:nvSpPr>
        <p:spPr>
          <a:xfrm>
            <a:off x="6298349" y="4628665"/>
            <a:ext cx="1058100" cy="2940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/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zh-CN" sz="800">
                <a:solidFill>
                  <a:srgbClr val="535966"/>
                </a:solidFill>
                <a:latin typeface="Open Sans SemiBold"/>
                <a:ea typeface="Open Sans SemiBold"/>
              </a:rPr>
              <a:t>独立</a:t>
            </a:r>
            <a:r>
              <a:rPr lang="zh-CN" sz="800">
                <a:solidFill>
                  <a:srgbClr val="535966"/>
                </a:solidFill>
                <a:latin typeface="Open Sans SemiBold"/>
                <a:ea typeface="Open Sans SemiBold"/>
              </a:rPr>
              <a:t>安装</a:t>
            </a:r>
            <a:endParaRPr sz="800" i="0" u="none" strike="noStrike">
              <a:solidFill>
                <a:srgbClr val="535966"/>
              </a:solidFill>
              <a:latin typeface="Open Sans SemiBold"/>
              <a:ea typeface="Open Sans SemiBold"/>
            </a:endParaRPr>
          </a:p>
        </p:txBody>
      </p:sp>
      <p:cxnSp>
        <p:nvCxnSpPr>
          <p:cNvPr id="30" name="Google Shape;3602;p263"/>
          <p:cNvCxnSpPr/>
          <p:nvPr/>
        </p:nvCxnSpPr>
        <p:spPr>
          <a:xfrm>
            <a:off x="1921643" y="1274712"/>
            <a:ext cx="526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603;p263"/>
          <p:cNvCxnSpPr/>
          <p:nvPr/>
        </p:nvCxnSpPr>
        <p:spPr>
          <a:xfrm>
            <a:off x="1921643" y="4198212"/>
            <a:ext cx="526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604;p263"/>
          <p:cNvCxnSpPr/>
          <p:nvPr/>
        </p:nvCxnSpPr>
        <p:spPr>
          <a:xfrm>
            <a:off x="4396418" y="4310862"/>
            <a:ext cx="0" cy="580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3" name="Google Shape;3605;p263"/>
          <p:cNvGrpSpPr/>
          <p:nvPr/>
        </p:nvGrpSpPr>
        <p:grpSpPr>
          <a:xfrm>
            <a:off x="1611293" y="1526487"/>
            <a:ext cx="82200" cy="2452550"/>
            <a:chOff x="1683100" y="1291075"/>
            <a:chExt cx="82200" cy="2452550"/>
          </a:xfrm>
        </p:grpSpPr>
        <p:cxnSp>
          <p:nvCxnSpPr>
            <p:cNvPr id="34" name="Google Shape;3606;p263"/>
            <p:cNvCxnSpPr/>
            <p:nvPr/>
          </p:nvCxnSpPr>
          <p:spPr>
            <a:xfrm>
              <a:off x="1724200" y="1367275"/>
              <a:ext cx="0" cy="2320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607;p263"/>
            <p:cNvSpPr/>
            <p:nvPr/>
          </p:nvSpPr>
          <p:spPr>
            <a:xfrm>
              <a:off x="1683100" y="3661425"/>
              <a:ext cx="82200" cy="82200"/>
            </a:xfrm>
            <a:prstGeom prst="ellipse">
              <a:avLst/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08;p263"/>
            <p:cNvSpPr/>
            <p:nvPr/>
          </p:nvSpPr>
          <p:spPr>
            <a:xfrm>
              <a:off x="1683100" y="1291075"/>
              <a:ext cx="82200" cy="82200"/>
            </a:xfrm>
            <a:prstGeom prst="ellipse">
              <a:avLst/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7" name="Picture 36"/>
          <p:cNvPicPr/>
          <p:nvPr/>
        </p:nvPicPr>
        <p:blipFill>
          <a:blip r:embed="rId11"/>
          <a:stretch/>
        </p:blipFill>
        <p:spPr>
          <a:xfrm>
            <a:off x="3343696" y="4659247"/>
            <a:ext cx="615590" cy="135430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12"/>
          <a:stretch/>
        </p:blipFill>
        <p:spPr>
          <a:xfrm>
            <a:off x="3313791" y="4878663"/>
            <a:ext cx="693145" cy="1848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4" name="Image"/>
          <p:cNvPicPr/>
          <p:nvPr/>
        </p:nvPicPr>
        <p:blipFill>
          <a:blip r:embed="rId2"/>
          <a:stretch/>
        </p:blipFill>
        <p:spPr>
          <a:xfrm>
            <a:off x="0" y="33315"/>
            <a:ext cx="9144000" cy="5076870"/>
          </a:xfrm>
          <a:prstGeom prst="rect">
            <a:avLst/>
          </a:prstGeom>
          <a:ln w="12700">
            <a:miter/>
          </a:ln>
        </p:spPr>
      </p:pic>
      <p:pic>
        <p:nvPicPr>
          <p:cNvPr id="1955" name="Image"/>
          <p:cNvPicPr/>
          <p:nvPr/>
        </p:nvPicPr>
        <p:blipFill>
          <a:blip r:embed="rId3"/>
          <a:stretch/>
        </p:blipFill>
        <p:spPr>
          <a:xfrm>
            <a:off x="3748627" y="1911365"/>
            <a:ext cx="1646746" cy="1320769"/>
          </a:xfrm>
          <a:prstGeom prst="rect">
            <a:avLst/>
          </a:prstGeom>
          <a:ln w="12700">
            <a:miter/>
          </a:ln>
        </p:spPr>
      </p:pic>
      <p:sp>
        <p:nvSpPr>
          <p:cNvPr id="1956" name="可观测性"/>
          <p:cNvSpPr txBox="1"/>
          <p:nvPr/>
        </p:nvSpPr>
        <p:spPr>
          <a:xfrm>
            <a:off x="3808729" y="3200597"/>
            <a:ext cx="1526541" cy="599441"/>
          </a:xfrm>
          <a:prstGeom prst="rect">
            <a:avLst/>
          </a:prstGeom>
          <a:solidFill>
            <a:srgbClr val="000000"/>
          </a:solidFill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 sz="2800">
                <a:solidFill>
                  <a:schemeClr val="accent1"/>
                </a:solidFill>
              </a:defRPr>
            </a:lvl1pPr>
          </a:lstStyle>
          <a:p>
            <a:r>
              <a:t>可观测性</a:t>
            </a:r>
          </a:p>
        </p:txBody>
      </p:sp>
      <p:sp>
        <p:nvSpPr>
          <p:cNvPr id="1957" name="L1：指标"/>
          <p:cNvSpPr txBox="1"/>
          <p:nvPr/>
        </p:nvSpPr>
        <p:spPr>
          <a:xfrm rot="21253339">
            <a:off x="458887" y="2524238"/>
            <a:ext cx="1558837" cy="599441"/>
          </a:xfrm>
          <a:prstGeom prst="rect">
            <a:avLst/>
          </a:prstGeom>
          <a:solidFill>
            <a:srgbClr val="000000"/>
          </a:solidFill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 sz="2800">
                <a:solidFill>
                  <a:schemeClr val="accent1"/>
                </a:solidFill>
              </a:defRPr>
            </a:lvl1pPr>
          </a:lstStyle>
          <a:p>
            <a:r>
              <a:t>L1：指标</a:t>
            </a:r>
          </a:p>
        </p:txBody>
      </p:sp>
      <p:sp>
        <p:nvSpPr>
          <p:cNvPr id="1958" name="L2：日志"/>
          <p:cNvSpPr txBox="1"/>
          <p:nvPr/>
        </p:nvSpPr>
        <p:spPr>
          <a:xfrm rot="214731">
            <a:off x="6639450" y="151355"/>
            <a:ext cx="1558837" cy="599441"/>
          </a:xfrm>
          <a:prstGeom prst="rect">
            <a:avLst/>
          </a:prstGeom>
          <a:solidFill>
            <a:srgbClr val="000000"/>
          </a:solidFill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 sz="2800">
                <a:solidFill>
                  <a:schemeClr val="accent1"/>
                </a:solidFill>
              </a:defRPr>
            </a:lvl1pPr>
          </a:lstStyle>
          <a:p>
            <a:r>
              <a:t>L2：日志</a:t>
            </a:r>
          </a:p>
        </p:txBody>
      </p:sp>
      <p:sp>
        <p:nvSpPr>
          <p:cNvPr id="1959" name="L3：追踪"/>
          <p:cNvSpPr txBox="1"/>
          <p:nvPr/>
        </p:nvSpPr>
        <p:spPr>
          <a:xfrm rot="146063">
            <a:off x="6866280" y="3762109"/>
            <a:ext cx="1558836" cy="599441"/>
          </a:xfrm>
          <a:prstGeom prst="rect">
            <a:avLst/>
          </a:prstGeom>
          <a:solidFill>
            <a:srgbClr val="000000"/>
          </a:solidFill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 sz="2800">
                <a:solidFill>
                  <a:schemeClr val="accent1"/>
                </a:solidFill>
              </a:defRPr>
            </a:lvl1pPr>
          </a:lstStyle>
          <a:p>
            <a:r>
              <a:t>L3：追踪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Line"/>
          <p:cNvSpPr/>
          <p:nvPr/>
        </p:nvSpPr>
        <p:spPr>
          <a:xfrm flipV="1">
            <a:off x="805075" y="1361209"/>
            <a:ext cx="1" cy="37084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962" name="Line"/>
          <p:cNvSpPr/>
          <p:nvPr/>
        </p:nvSpPr>
        <p:spPr>
          <a:xfrm flipV="1">
            <a:off x="5670716" y="1361209"/>
            <a:ext cx="1" cy="37084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963" name="Line"/>
          <p:cNvSpPr/>
          <p:nvPr/>
        </p:nvSpPr>
        <p:spPr>
          <a:xfrm flipV="1">
            <a:off x="7538529" y="1361209"/>
            <a:ext cx="1" cy="37084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964" name="Line"/>
          <p:cNvSpPr/>
          <p:nvPr/>
        </p:nvSpPr>
        <p:spPr>
          <a:xfrm flipV="1">
            <a:off x="2217955" y="1375428"/>
            <a:ext cx="1" cy="825714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965" name="Line"/>
          <p:cNvSpPr/>
          <p:nvPr/>
        </p:nvSpPr>
        <p:spPr>
          <a:xfrm flipV="1">
            <a:off x="6533746" y="1375428"/>
            <a:ext cx="1" cy="927898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966" name="Line"/>
          <p:cNvSpPr/>
          <p:nvPr/>
        </p:nvSpPr>
        <p:spPr>
          <a:xfrm flipV="1">
            <a:off x="8639846" y="1375428"/>
            <a:ext cx="1" cy="927898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pic>
        <p:nvPicPr>
          <p:cNvPr id="1967" name="Image"/>
          <p:cNvPicPr/>
          <p:nvPr/>
        </p:nvPicPr>
        <p:blipFill>
          <a:blip r:embed="rId2"/>
          <a:srcRect t="17347" b="60087"/>
          <a:stretch/>
        </p:blipFill>
        <p:spPr>
          <a:xfrm>
            <a:off x="51395" y="22245"/>
            <a:ext cx="9041300" cy="1437545"/>
          </a:xfrm>
          <a:prstGeom prst="rect">
            <a:avLst/>
          </a:prstGeom>
          <a:ln w="12700">
            <a:miter/>
          </a:ln>
        </p:spPr>
      </p:pic>
      <p:sp>
        <p:nvSpPr>
          <p:cNvPr id="1969" name="Line"/>
          <p:cNvSpPr/>
          <p:nvPr/>
        </p:nvSpPr>
        <p:spPr>
          <a:xfrm>
            <a:off x="7514194" y="404386"/>
            <a:ext cx="1560843" cy="1"/>
          </a:xfrm>
          <a:prstGeom prst="line">
            <a:avLst/>
          </a:prstGeom>
          <a:ln w="203200">
            <a:solidFill>
              <a:schemeClr val="accent1"/>
            </a:solidFill>
            <a:miter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970" name="不知道…"/>
          <p:cNvSpPr txBox="1"/>
          <p:nvPr/>
        </p:nvSpPr>
        <p:spPr>
          <a:xfrm>
            <a:off x="8034480" y="759817"/>
            <a:ext cx="916941" cy="6502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不知道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不知道的</a:t>
            </a:r>
          </a:p>
        </p:txBody>
      </p:sp>
      <p:sp>
        <p:nvSpPr>
          <p:cNvPr id="1971" name="Line"/>
          <p:cNvSpPr/>
          <p:nvPr/>
        </p:nvSpPr>
        <p:spPr>
          <a:xfrm flipH="1" flipV="1">
            <a:off x="24654" y="404386"/>
            <a:ext cx="1560843" cy="1"/>
          </a:xfrm>
          <a:prstGeom prst="line">
            <a:avLst/>
          </a:prstGeom>
          <a:ln w="203200">
            <a:solidFill>
              <a:schemeClr val="accent1"/>
            </a:solidFill>
            <a:miter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972" name="知道…"/>
          <p:cNvSpPr txBox="1"/>
          <p:nvPr/>
        </p:nvSpPr>
        <p:spPr>
          <a:xfrm>
            <a:off x="125132" y="759817"/>
            <a:ext cx="713741" cy="6502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知道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知道的</a:t>
            </a:r>
          </a:p>
        </p:txBody>
      </p:sp>
      <p:sp>
        <p:nvSpPr>
          <p:cNvPr id="1973" name="健康检查"/>
          <p:cNvSpPr txBox="1"/>
          <p:nvPr/>
        </p:nvSpPr>
        <p:spPr>
          <a:xfrm>
            <a:off x="346605" y="1653956"/>
            <a:ext cx="916941" cy="3708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 sz="1600">
                <a:solidFill>
                  <a:schemeClr val="accent3">
                    <a:lumOff val="29999"/>
                  </a:schemeClr>
                </a:solidFill>
              </a:defRPr>
            </a:lvl1pPr>
          </a:lstStyle>
          <a:p>
            <a:r>
              <a:t>健康检查</a:t>
            </a:r>
          </a:p>
        </p:txBody>
      </p:sp>
      <p:sp>
        <p:nvSpPr>
          <p:cNvPr id="1974" name="指标…"/>
          <p:cNvSpPr txBox="1"/>
          <p:nvPr/>
        </p:nvSpPr>
        <p:spPr>
          <a:xfrm>
            <a:off x="1885691" y="2151697"/>
            <a:ext cx="664529" cy="659798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algn="ctr">
              <a:defRPr sz="1600">
                <a:solidFill>
                  <a:schemeClr val="accent3">
                    <a:lumOff val="29999"/>
                  </a:schemeClr>
                </a:solidFill>
              </a:defRPr>
            </a:pPr>
            <a:r>
              <a:t>指标</a:t>
            </a:r>
          </a:p>
          <a:p>
            <a:pPr algn="ctr">
              <a:defRPr sz="1600">
                <a:solidFill>
                  <a:schemeClr val="accent3">
                    <a:lumOff val="29999"/>
                  </a:schemeClr>
                </a:solidFill>
              </a:defRPr>
            </a:pPr>
            <a:r>
              <a:t>{告警}</a:t>
            </a:r>
          </a:p>
        </p:txBody>
      </p:sp>
      <p:sp>
        <p:nvSpPr>
          <p:cNvPr id="1975" name="指标…"/>
          <p:cNvSpPr txBox="1"/>
          <p:nvPr/>
        </p:nvSpPr>
        <p:spPr>
          <a:xfrm>
            <a:off x="5338453" y="1667588"/>
            <a:ext cx="664528" cy="659798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algn="ctr">
              <a:defRPr sz="1600">
                <a:solidFill>
                  <a:schemeClr val="accent3">
                    <a:lumOff val="29999"/>
                  </a:schemeClr>
                </a:solidFill>
              </a:defRPr>
            </a:pPr>
            <a:r>
              <a:t>指标</a:t>
            </a:r>
          </a:p>
          <a:p>
            <a:pPr algn="ctr">
              <a:defRPr sz="1600">
                <a:solidFill>
                  <a:schemeClr val="accent3">
                    <a:lumOff val="29999"/>
                  </a:schemeClr>
                </a:solidFill>
              </a:defRPr>
            </a:pPr>
            <a:r>
              <a:t>{查询}</a:t>
            </a:r>
          </a:p>
        </p:txBody>
      </p:sp>
      <p:sp>
        <p:nvSpPr>
          <p:cNvPr id="1976" name="追踪"/>
          <p:cNvSpPr txBox="1"/>
          <p:nvPr/>
        </p:nvSpPr>
        <p:spPr>
          <a:xfrm>
            <a:off x="6278476" y="2296176"/>
            <a:ext cx="510541" cy="3708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 algn="ctr">
              <a:defRPr sz="1600">
                <a:solidFill>
                  <a:schemeClr val="accent3">
                    <a:lumOff val="29999"/>
                  </a:schemeClr>
                </a:solidFill>
              </a:defRPr>
            </a:lvl1pPr>
          </a:lstStyle>
          <a:p>
            <a:r>
              <a:t>追踪</a:t>
            </a:r>
          </a:p>
        </p:txBody>
      </p:sp>
      <p:sp>
        <p:nvSpPr>
          <p:cNvPr id="1977" name="事件"/>
          <p:cNvSpPr txBox="1"/>
          <p:nvPr/>
        </p:nvSpPr>
        <p:spPr>
          <a:xfrm>
            <a:off x="8384577" y="2296176"/>
            <a:ext cx="510541" cy="3708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 algn="ctr">
              <a:defRPr sz="1600">
                <a:solidFill>
                  <a:schemeClr val="accent3">
                    <a:lumOff val="29999"/>
                  </a:schemeClr>
                </a:solidFill>
              </a:defRPr>
            </a:lvl1pPr>
          </a:lstStyle>
          <a:p>
            <a:r>
              <a:t>事件</a:t>
            </a:r>
          </a:p>
        </p:txBody>
      </p:sp>
      <p:sp>
        <p:nvSpPr>
          <p:cNvPr id="1978" name="日志"/>
          <p:cNvSpPr txBox="1"/>
          <p:nvPr/>
        </p:nvSpPr>
        <p:spPr>
          <a:xfrm>
            <a:off x="7283258" y="1653956"/>
            <a:ext cx="510541" cy="3708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 algn="ctr">
              <a:defRPr sz="1600">
                <a:solidFill>
                  <a:schemeClr val="accent3">
                    <a:lumOff val="29999"/>
                  </a:schemeClr>
                </a:solidFill>
              </a:defRPr>
            </a:lvl1pPr>
          </a:lstStyle>
          <a:p>
            <a:r>
              <a:t>日志</a:t>
            </a:r>
          </a:p>
        </p:txBody>
      </p:sp>
      <p:sp>
        <p:nvSpPr>
          <p:cNvPr id="1979" name="Line"/>
          <p:cNvSpPr/>
          <p:nvPr/>
        </p:nvSpPr>
        <p:spPr>
          <a:xfrm flipH="1" flipV="1">
            <a:off x="345879" y="4344071"/>
            <a:ext cx="4219835" cy="1"/>
          </a:xfrm>
          <a:prstGeom prst="line">
            <a:avLst/>
          </a:prstGeom>
          <a:ln w="177800">
            <a:solidFill>
              <a:schemeClr val="accent3">
                <a:lumOff val="29999"/>
              </a:schemeClr>
            </a:solidFill>
            <a:miter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980" name="Line"/>
          <p:cNvSpPr/>
          <p:nvPr/>
        </p:nvSpPr>
        <p:spPr>
          <a:xfrm>
            <a:off x="4578286" y="4344071"/>
            <a:ext cx="4219835" cy="1"/>
          </a:xfrm>
          <a:prstGeom prst="line">
            <a:avLst/>
          </a:prstGeom>
          <a:ln w="177800">
            <a:solidFill>
              <a:schemeClr val="accent3">
                <a:lumOff val="-8000"/>
              </a:schemeClr>
            </a:solidFill>
            <a:miter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1981" name="监控 &amp; 可靠性"/>
          <p:cNvSpPr txBox="1"/>
          <p:nvPr/>
        </p:nvSpPr>
        <p:spPr>
          <a:xfrm>
            <a:off x="2035178" y="4429059"/>
            <a:ext cx="1532779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>
                <a:solidFill>
                  <a:srgbClr val="FFFFFF"/>
                </a:solidFill>
              </a:defRPr>
            </a:lvl1pPr>
          </a:lstStyle>
          <a:p>
            <a:r>
              <a:t>监控 &amp; 可靠性</a:t>
            </a:r>
          </a:p>
        </p:txBody>
      </p:sp>
      <p:sp>
        <p:nvSpPr>
          <p:cNvPr id="1982" name="排错 &amp; 探索"/>
          <p:cNvSpPr txBox="1"/>
          <p:nvPr/>
        </p:nvSpPr>
        <p:spPr>
          <a:xfrm>
            <a:off x="5881657" y="4429059"/>
            <a:ext cx="1304179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>
                <a:solidFill>
                  <a:srgbClr val="FFFFFF"/>
                </a:solidFill>
              </a:defRPr>
            </a:lvl1pPr>
          </a:lstStyle>
          <a:p>
            <a:r>
              <a:t>排错 &amp; 探索</a:t>
            </a:r>
          </a:p>
        </p:txBody>
      </p:sp>
      <p:pic>
        <p:nvPicPr>
          <p:cNvPr id="1983" name="Image"/>
          <p:cNvPicPr/>
          <p:nvPr/>
        </p:nvPicPr>
        <p:blipFill>
          <a:blip r:embed="rId3"/>
          <a:stretch/>
        </p:blipFill>
        <p:spPr>
          <a:xfrm>
            <a:off x="476201" y="3333009"/>
            <a:ext cx="1500604" cy="1019942"/>
          </a:xfrm>
          <a:prstGeom prst="rect">
            <a:avLst/>
          </a:prstGeom>
          <a:ln w="12700">
            <a:miter/>
          </a:ln>
        </p:spPr>
      </p:pic>
      <p:pic>
        <p:nvPicPr>
          <p:cNvPr id="1984" name="Image"/>
          <p:cNvPicPr/>
          <p:nvPr/>
        </p:nvPicPr>
        <p:blipFill>
          <a:blip r:embed="rId4"/>
          <a:stretch/>
        </p:blipFill>
        <p:spPr>
          <a:xfrm>
            <a:off x="7292021" y="3453418"/>
            <a:ext cx="825714" cy="825714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Title 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工具的可用性是实施可观测性的关键 </a:t>
            </a:r>
          </a:p>
        </p:txBody>
      </p:sp>
      <p:sp>
        <p:nvSpPr>
          <p:cNvPr id="1988" name="Rectangle 16"/>
          <p:cNvSpPr/>
          <p:nvPr/>
        </p:nvSpPr>
        <p:spPr>
          <a:xfrm>
            <a:off x="687704" y="2096572"/>
            <a:ext cx="2427440" cy="2380511"/>
          </a:xfrm>
          <a:prstGeom prst="rect">
            <a:avLst/>
          </a:prstGeom>
          <a:solidFill>
            <a:srgbClr val="EAEBEE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989" name="Rectangle 17"/>
          <p:cNvSpPr/>
          <p:nvPr/>
        </p:nvSpPr>
        <p:spPr>
          <a:xfrm>
            <a:off x="3344788" y="2096572"/>
            <a:ext cx="2427440" cy="2380511"/>
          </a:xfrm>
          <a:prstGeom prst="rect">
            <a:avLst/>
          </a:prstGeom>
          <a:solidFill>
            <a:srgbClr val="EAEBEE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990" name="Rectangle 19"/>
          <p:cNvSpPr/>
          <p:nvPr/>
        </p:nvSpPr>
        <p:spPr>
          <a:xfrm>
            <a:off x="5986631" y="2096572"/>
            <a:ext cx="2427440" cy="2380511"/>
          </a:xfrm>
          <a:prstGeom prst="rect">
            <a:avLst/>
          </a:prstGeom>
          <a:solidFill>
            <a:srgbClr val="EAEBEE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991" name="Oval 15"/>
          <p:cNvSpPr/>
          <p:nvPr/>
        </p:nvSpPr>
        <p:spPr>
          <a:xfrm>
            <a:off x="1100717" y="1296039"/>
            <a:ext cx="1601411" cy="1601409"/>
          </a:xfrm>
          <a:prstGeom prst="ellipse">
            <a:avLst/>
          </a:prstGeom>
          <a:solidFill>
            <a:schemeClr val="accent3"/>
          </a:solidFill>
          <a:ln w="76200">
            <a:solidFill>
              <a:srgbClr val="47B3FF"/>
            </a:solidFill>
          </a:ln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4800">
                <a:solidFill>
                  <a:srgbClr val="FFFFFF"/>
                </a:solidFill>
              </a:defRPr>
            </a:pPr>
          </a:p>
        </p:txBody>
      </p:sp>
      <p:sp>
        <p:nvSpPr>
          <p:cNvPr id="1992" name="Oval 18"/>
          <p:cNvSpPr/>
          <p:nvPr/>
        </p:nvSpPr>
        <p:spPr>
          <a:xfrm>
            <a:off x="3762804" y="1296039"/>
            <a:ext cx="1601411" cy="1601409"/>
          </a:xfrm>
          <a:prstGeom prst="ellipse">
            <a:avLst/>
          </a:prstGeom>
          <a:solidFill>
            <a:schemeClr val="accent3"/>
          </a:solidFill>
          <a:ln w="76200">
            <a:solidFill>
              <a:srgbClr val="47B3FF"/>
            </a:solidFill>
          </a:ln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4800">
                <a:solidFill>
                  <a:srgbClr val="FFFFFF"/>
                </a:solidFill>
              </a:defRPr>
            </a:pPr>
          </a:p>
        </p:txBody>
      </p:sp>
      <p:sp>
        <p:nvSpPr>
          <p:cNvPr id="1993" name="Oval 20"/>
          <p:cNvSpPr/>
          <p:nvPr/>
        </p:nvSpPr>
        <p:spPr>
          <a:xfrm>
            <a:off x="6399643" y="1296039"/>
            <a:ext cx="1601411" cy="1601409"/>
          </a:xfrm>
          <a:prstGeom prst="ellipse">
            <a:avLst/>
          </a:prstGeom>
          <a:solidFill>
            <a:schemeClr val="accent3"/>
          </a:solidFill>
          <a:ln w="76200">
            <a:solidFill>
              <a:srgbClr val="47B3FF"/>
            </a:solidFill>
          </a:ln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4800">
                <a:solidFill>
                  <a:srgbClr val="FFFFFF"/>
                </a:solidFill>
              </a:defRPr>
            </a:pPr>
          </a:p>
        </p:txBody>
      </p:sp>
      <p:sp>
        <p:nvSpPr>
          <p:cNvPr id="1994" name="TextBox 22"/>
          <p:cNvSpPr txBox="1"/>
          <p:nvPr/>
        </p:nvSpPr>
        <p:spPr>
          <a:xfrm>
            <a:off x="1083585" y="1828702"/>
            <a:ext cx="1635682" cy="608331"/>
          </a:xfrm>
          <a:prstGeom prst="rect">
            <a:avLst/>
          </a:prstGeom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lnSpc>
                <a:spcPct val="85000"/>
              </a:lnSpc>
              <a:defRPr sz="1600">
                <a:solidFill>
                  <a:srgbClr val="FFFFFF"/>
                </a:solidFill>
              </a:defRPr>
            </a:pPr>
            <a:r>
              <a:t>成本低的</a:t>
            </a:r>
          </a:p>
          <a:p>
            <a:pPr algn="ctr">
              <a:lnSpc>
                <a:spcPct val="85000"/>
              </a:lnSpc>
              <a:defRPr sz="1600">
                <a:solidFill>
                  <a:srgbClr val="FFFFFF"/>
                </a:solidFill>
              </a:defRPr>
            </a:pPr>
            <a:r>
              <a:t>追踪埋点</a:t>
            </a:r>
          </a:p>
        </p:txBody>
      </p:sp>
      <p:sp>
        <p:nvSpPr>
          <p:cNvPr id="1995" name="TextBox 23"/>
          <p:cNvSpPr txBox="1"/>
          <p:nvPr/>
        </p:nvSpPr>
        <p:spPr>
          <a:xfrm>
            <a:off x="3745672" y="1828702"/>
            <a:ext cx="1635682" cy="608331"/>
          </a:xfrm>
          <a:prstGeom prst="rect">
            <a:avLst/>
          </a:prstGeom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lnSpc>
                <a:spcPct val="85000"/>
              </a:lnSpc>
              <a:defRPr sz="1600">
                <a:solidFill>
                  <a:srgbClr val="FFFFFF"/>
                </a:solidFill>
              </a:defRPr>
            </a:pPr>
            <a:r>
              <a:t>容易浏览</a:t>
            </a:r>
          </a:p>
          <a:p>
            <a:pPr algn="ctr">
              <a:lnSpc>
                <a:spcPct val="85000"/>
              </a:lnSpc>
              <a:defRPr sz="1600">
                <a:solidFill>
                  <a:srgbClr val="FFFFFF"/>
                </a:solidFill>
              </a:defRPr>
            </a:pPr>
            <a:r>
              <a:t>查询分析</a:t>
            </a:r>
          </a:p>
        </p:txBody>
      </p:sp>
      <p:sp>
        <p:nvSpPr>
          <p:cNvPr id="1996" name="TextBox 24"/>
          <p:cNvSpPr txBox="1"/>
          <p:nvPr/>
        </p:nvSpPr>
        <p:spPr>
          <a:xfrm>
            <a:off x="6382510" y="1828702"/>
            <a:ext cx="1635682" cy="608331"/>
          </a:xfrm>
          <a:prstGeom prst="rect">
            <a:avLst/>
          </a:prstGeom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lnSpc>
                <a:spcPct val="85000"/>
              </a:lnSpc>
              <a:defRPr sz="1600">
                <a:solidFill>
                  <a:srgbClr val="FFFFFF"/>
                </a:solidFill>
              </a:defRPr>
            </a:pPr>
            <a:r>
              <a:t>可靠性</a:t>
            </a:r>
          </a:p>
          <a:p>
            <a:pPr algn="ctr">
              <a:lnSpc>
                <a:spcPct val="85000"/>
              </a:lnSpc>
              <a:defRPr sz="1600">
                <a:solidFill>
                  <a:srgbClr val="FFFFFF"/>
                </a:solidFill>
              </a:defRPr>
            </a:pPr>
            <a:r>
              <a:t>值得信任</a:t>
            </a:r>
          </a:p>
        </p:txBody>
      </p:sp>
      <p:sp>
        <p:nvSpPr>
          <p:cNvPr id="1997" name="TextBox 30"/>
          <p:cNvSpPr txBox="1"/>
          <p:nvPr/>
        </p:nvSpPr>
        <p:spPr>
          <a:xfrm>
            <a:off x="746760" y="3094144"/>
            <a:ext cx="2325624" cy="898708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173038" indent="-173038">
              <a:spcBef>
                <a:spcPts val="600"/>
              </a:spcBef>
              <a:buClr>
                <a:srgbClr val="909091"/>
              </a:buClr>
              <a:buFont typeface="Open Sans Regular"/>
              <a:buChar char="•"/>
              <a:defRPr sz="1200"/>
            </a:pPr>
            <a:r>
              <a:t>并不知道那些流行的APM工具</a:t>
            </a:r>
          </a:p>
          <a:p>
            <a:pPr marL="173038" indent="-173038">
              <a:spcBef>
                <a:spcPts val="600"/>
              </a:spcBef>
              <a:buClr>
                <a:srgbClr val="909091"/>
              </a:buClr>
              <a:buFont typeface="Open Sans Regular"/>
              <a:buChar char="•"/>
              <a:defRPr sz="1200"/>
            </a:pPr>
            <a:r>
              <a:t>先从框架上追踪监听的门槛低</a:t>
            </a:r>
          </a:p>
          <a:p>
            <a:pPr marL="173038" indent="-173038">
              <a:spcBef>
                <a:spcPts val="600"/>
              </a:spcBef>
              <a:buClr>
                <a:srgbClr val="909091"/>
              </a:buClr>
              <a:buFont typeface="Open Sans Regular"/>
              <a:buChar char="•"/>
              <a:defRPr sz="1200"/>
            </a:pPr>
            <a:r>
              <a:t>追踪结果往往意外而有意义</a:t>
            </a:r>
          </a:p>
        </p:txBody>
      </p:sp>
      <p:sp>
        <p:nvSpPr>
          <p:cNvPr id="1998" name="TextBox 31"/>
          <p:cNvSpPr txBox="1"/>
          <p:nvPr/>
        </p:nvSpPr>
        <p:spPr>
          <a:xfrm>
            <a:off x="3407728" y="3094144"/>
            <a:ext cx="2316480" cy="1330508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173038" indent="-173038">
              <a:spcBef>
                <a:spcPts val="600"/>
              </a:spcBef>
              <a:buClr>
                <a:srgbClr val="909091"/>
              </a:buClr>
              <a:buFont typeface="Open Sans Regular"/>
              <a:buChar char="•"/>
              <a:defRPr sz="1200"/>
            </a:pPr>
            <a:r>
              <a:t>直观的内置统计分析仪表板</a:t>
            </a:r>
          </a:p>
          <a:p>
            <a:pPr marL="173038" indent="-173038">
              <a:spcBef>
                <a:spcPts val="600"/>
              </a:spcBef>
              <a:buClr>
                <a:srgbClr val="909091"/>
              </a:buClr>
              <a:buFont typeface="Open Sans Regular"/>
              <a:buChar char="•"/>
              <a:defRPr sz="1200"/>
            </a:pPr>
            <a:r>
              <a:t>在集中的日志、指标和APM之间关联和跳转</a:t>
            </a:r>
          </a:p>
          <a:p>
            <a:pPr marL="173038" indent="-173038">
              <a:spcBef>
                <a:spcPts val="600"/>
              </a:spcBef>
              <a:buClr>
                <a:srgbClr val="909091"/>
              </a:buClr>
              <a:buFont typeface="Open Sans Regular"/>
              <a:buChar char="•"/>
              <a:defRPr sz="1200"/>
            </a:pPr>
            <a:r>
              <a:t>支持较复杂运维分析场景的查询的定制，无代码开发</a:t>
            </a:r>
          </a:p>
        </p:txBody>
      </p:sp>
      <p:sp>
        <p:nvSpPr>
          <p:cNvPr id="1999" name="TextBox 33"/>
          <p:cNvSpPr txBox="1"/>
          <p:nvPr/>
        </p:nvSpPr>
        <p:spPr>
          <a:xfrm>
            <a:off x="6042659" y="3094144"/>
            <a:ext cx="2316481" cy="11074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173038" indent="-173038">
              <a:spcBef>
                <a:spcPts val="600"/>
              </a:spcBef>
              <a:buClr>
                <a:srgbClr val="909091"/>
              </a:buClr>
              <a:buFont typeface="Open Sans Regular"/>
              <a:buChar char="•"/>
              <a:defRPr sz="1200"/>
            </a:pPr>
            <a:r>
              <a:t>集中数据存储集群具备高可用性，高速进行大数据量查询</a:t>
            </a:r>
          </a:p>
          <a:p>
            <a:pPr marL="173038" indent="-173038">
              <a:spcBef>
                <a:spcPts val="600"/>
              </a:spcBef>
              <a:buClr>
                <a:srgbClr val="909091"/>
              </a:buClr>
              <a:buFont typeface="Open Sans Regular"/>
              <a:buChar char="•"/>
              <a:defRPr sz="1200"/>
            </a:pPr>
            <a:r>
              <a:t>能应对数据规模的线性增长</a:t>
            </a:r>
          </a:p>
          <a:p>
            <a:pPr marL="173038" indent="-173038">
              <a:spcBef>
                <a:spcPts val="600"/>
              </a:spcBef>
              <a:buClr>
                <a:srgbClr val="909091"/>
              </a:buClr>
              <a:buFont typeface="Open Sans Regular"/>
              <a:buChar char="•"/>
              <a:defRPr sz="1200"/>
            </a:pPr>
            <a:r>
              <a:t>满足所有团队的集中式访问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/>
          <p:nvPr>
            <p:ph type="body" idx="13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/>
          <p:cNvSpPr/>
          <p:nvPr>
            <p:ph type="body" idx="14"/>
          </p:nvPr>
        </p:nvSpPr>
        <p:spPr/>
        <p:txBody>
          <a:bodyPr/>
          <a:lstStyle/>
          <a:p>
            <a:r>
              <a:rPr lang="zh-CN"/>
              <a:t>挑战</a:t>
            </a:r>
            <a:r>
              <a:rPr lang="zh-CN"/>
              <a:t>题目，可选</a:t>
            </a:r>
            <a:endParaRPr lang="en-CN"/>
          </a:p>
        </p:txBody>
      </p:sp>
      <p:sp>
        <p:nvSpPr>
          <p:cNvPr id="4" name="Text Placeholder 3"/>
          <p:cNvSpPr/>
          <p:nvPr>
            <p:ph type="body" idx="1"/>
          </p:nvPr>
        </p:nvSpPr>
        <p:spPr/>
        <p:txBody>
          <a:bodyPr/>
          <a:lstStyle/>
          <a:p>
            <a:pPr/>
            <a:r>
              <a:rPr lang="zh-CN"/>
              <a:t>创建</a:t>
            </a:r>
            <a:r>
              <a:rPr lang="zh-CN"/>
              <a:t>和设置 </a:t>
            </a:r>
            <a:r>
              <a:rPr lang="en-US"/>
              <a:t>Logs</a:t>
            </a:r>
            <a:r>
              <a:rPr lang="zh-CN"/>
              <a:t> 相关的 </a:t>
            </a:r>
            <a:r>
              <a:rPr lang="en-US"/>
              <a:t>Log rate</a:t>
            </a:r>
            <a:r>
              <a:rPr lang="zh-CN"/>
              <a:t> 和 </a:t>
            </a:r>
            <a:r>
              <a:rPr lang="en-US"/>
              <a:t>Categorization</a:t>
            </a:r>
            <a:r>
              <a:rPr lang="zh-CN"/>
              <a:t> 机器学习作业</a:t>
            </a:r>
            <a:endParaRPr lang="latin"/>
          </a:p>
          <a:p>
            <a:pPr/>
            <a:r>
              <a:rPr lang="zh-CN"/>
              <a:t>创建 </a:t>
            </a:r>
            <a:r>
              <a:rPr lang="en-US"/>
              <a:t>APM</a:t>
            </a:r>
            <a:r>
              <a:rPr lang="zh-CN"/>
              <a:t> 相关的机器学习作业</a:t>
            </a:r>
            <a:endParaRPr lang="latin"/>
          </a:p>
          <a:p>
            <a:pPr/>
            <a:r>
              <a:rPr lang="zh-CN"/>
              <a:t>创建整个指标索引的异常分析机器学习作业</a:t>
            </a:r>
          </a:p>
          <a:p>
            <a:pPr/>
            <a:r>
              <a:rPr lang="zh-CN"/>
              <a:t>创建</a:t>
            </a:r>
            <a:r>
              <a:rPr lang="en-US"/>
              <a:t> Elastic</a:t>
            </a:r>
            <a:r>
              <a:rPr lang="zh-CN"/>
              <a:t> </a:t>
            </a:r>
            <a:r>
              <a:rPr lang="en-US"/>
              <a:t>Cloud</a:t>
            </a:r>
            <a:r>
              <a:rPr lang="zh-CN"/>
              <a:t> 服务的延迟监控图表</a:t>
            </a:r>
            <a:endParaRPr lang="latin"/>
          </a:p>
          <a:p>
            <a:pPr/>
            <a:r>
              <a:rPr lang="zh-CN"/>
              <a:t>创建服务质量监控目标实时监控大屏，找对了</a:t>
            </a:r>
            <a:r>
              <a:rPr lang="en-US"/>
              <a:t>SLI</a:t>
            </a:r>
            <a:r>
              <a:rPr lang="zh-CN"/>
              <a:t> 监控目标，一切在开始变得有意义</a:t>
            </a:r>
            <a:endParaRPr lang="latin"/>
          </a:p>
          <a:p>
            <a:pPr/>
            <a:r>
              <a:rPr lang="zh-CN"/>
              <a:t>为</a:t>
            </a:r>
            <a:r>
              <a:rPr lang="en-US"/>
              <a:t> Elasticsearch </a:t>
            </a:r>
            <a:r>
              <a:rPr lang="zh-CN"/>
              <a:t>集群设置密码，在</a:t>
            </a:r>
            <a:r>
              <a:rPr lang="en-US"/>
              <a:t> Kibana </a:t>
            </a:r>
            <a:r>
              <a:rPr lang="zh-CN"/>
              <a:t>中创建</a:t>
            </a:r>
            <a:r>
              <a:rPr lang="en-US"/>
              <a:t>Beat </a:t>
            </a:r>
            <a:r>
              <a:rPr lang="zh-CN"/>
              <a:t>使用的最小权限用户，消除所有</a:t>
            </a:r>
            <a:r>
              <a:rPr lang="en-US"/>
              <a:t> Beats </a:t>
            </a:r>
            <a:r>
              <a:rPr lang="zh-CN"/>
              <a:t>配置文件中的用户名和密码，参考文档：</a:t>
            </a:r>
            <a:r>
              <a:rPr lang="en-US"/>
              <a:t> </a:t>
            </a:r>
            <a:r>
              <a:rPr lang="en-US">
                <a:hlinkClick r:id="rId2"/>
              </a:rPr>
              <a:t>https://martinliu.cn/posts/build-security-in-elastic-stack/</a:t>
            </a:r>
            <a:r>
              <a:rPr lang="zh-CN"/>
              <a:t> </a:t>
            </a:r>
            <a:endParaRPr lang="latin"/>
          </a:p>
        </p:txBody>
      </p:sp>
      <p:sp>
        <p:nvSpPr>
          <p:cNvPr id="5" name="Title 4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实操</a:t>
            </a:r>
            <a:r>
              <a:rPr lang="zh-CN"/>
              <a:t>练习 </a:t>
            </a:r>
            <a:r>
              <a:rPr lang="en-US"/>
              <a:t>6</a:t>
            </a:r>
            <a:endParaRPr lang="en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0 : 健康检查</a:t>
            </a:r>
          </a:p>
        </p:txBody>
      </p:sp>
      <p:sp>
        <p:nvSpPr>
          <p:cNvPr id="2002" name="提供服务运行状态的红绿灯系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提供服务运行状态的红绿灯系统</a:t>
            </a:r>
          </a:p>
        </p:txBody>
      </p:sp>
      <p:pic>
        <p:nvPicPr>
          <p:cNvPr id="2003" name="Image"/>
          <p:cNvPicPr/>
          <p:nvPr/>
        </p:nvPicPr>
        <p:blipFill>
          <a:blip r:embed="rId2"/>
          <a:stretch/>
        </p:blipFill>
        <p:spPr>
          <a:xfrm>
            <a:off x="2913" y="5728"/>
            <a:ext cx="9123635" cy="5132044"/>
          </a:xfrm>
          <a:prstGeom prst="rect">
            <a:avLst/>
          </a:prstGeom>
          <a:ln w="12700">
            <a:miter/>
          </a:ln>
        </p:spPr>
      </p:pic>
      <p:pic>
        <p:nvPicPr>
          <p:cNvPr id="2004" name="martin-qc.jpeg"/>
          <p:cNvPicPr/>
          <p:nvPr/>
        </p:nvPicPr>
        <p:blipFill>
          <a:blip r:embed="rId3"/>
          <a:stretch/>
        </p:blipFill>
        <p:spPr>
          <a:xfrm>
            <a:off x="1545071" y="2973249"/>
            <a:ext cx="1383996" cy="1389319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/>
          <p:nvPr>
            <p:ph type="body" idx="13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/>
          <p:cNvSpPr/>
          <p:nvPr>
            <p:ph type="body" idx="14"/>
          </p:nvPr>
        </p:nvSpPr>
        <p:spPr/>
        <p:txBody>
          <a:bodyPr/>
          <a:lstStyle/>
          <a:p>
            <a:pPr/>
            <a:r>
              <a:rPr lang="zh-CN"/>
              <a:t>ES 集群搭建和配置</a:t>
            </a:r>
          </a:p>
        </p:txBody>
      </p:sp>
      <p:sp>
        <p:nvSpPr>
          <p:cNvPr id="4" name="Text Placeholder 3"/>
          <p:cNvSpPr/>
          <p:nvPr>
            <p:ph type="body" idx="1"/>
          </p:nvPr>
        </p:nvSpPr>
        <p:spPr/>
        <p:txBody>
          <a:bodyPr/>
          <a:lstStyle/>
          <a:p>
            <a:pPr/>
            <a:r>
              <a:rPr lang="zh-CN"/>
              <a:t>创建和配置</a:t>
            </a:r>
            <a:r>
              <a:rPr lang="zh-CN"/>
              <a:t>腾讯云</a:t>
            </a:r>
            <a:r>
              <a:rPr lang="zh-CN"/>
              <a:t> </a:t>
            </a:r>
            <a:r>
              <a:rPr lang="en-US"/>
              <a:t>Elasticsearch</a:t>
            </a:r>
            <a:r>
              <a:rPr lang="zh-CN"/>
              <a:t> 集群服务</a:t>
            </a:r>
          </a:p>
          <a:p>
            <a:pPr/>
            <a:r>
              <a:rPr lang="zh-CN"/>
              <a:t>集群的基础配置和操作</a:t>
            </a:r>
          </a:p>
          <a:p>
            <a:pPr/>
            <a:r>
              <a:rPr lang="zh-CN"/>
              <a:t>执行 </a:t>
            </a:r>
            <a:r>
              <a:rPr lang="en-US"/>
              <a:t>Kibana </a:t>
            </a:r>
            <a:r>
              <a:rPr lang="zh-CN"/>
              <a:t>的基本操作</a:t>
            </a:r>
          </a:p>
        </p:txBody>
      </p:sp>
      <p:sp>
        <p:nvSpPr>
          <p:cNvPr id="5" name="Title 4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实操练习 </a:t>
            </a:r>
            <a:r>
              <a:rPr lang="en-US"/>
              <a:t>1</a:t>
            </a:r>
            <a:endParaRPr lang="en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Title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监控告诉我们系统的那些部分是工作的。可观测性告诉我们那里为何不工作了。</a:t>
            </a:r>
          </a:p>
        </p:txBody>
      </p:sp>
      <p:pic>
        <p:nvPicPr>
          <p:cNvPr id="1464" name="Picture Placeholder 10"/>
          <p:cNvPicPr/>
          <p:nvPr>
            <p:ph type="pic" idx="13"/>
          </p:nvPr>
        </p:nvPicPr>
        <p:blipFill>
          <a:blip r:embed="rId2"/>
          <a:srcRect l="46" r="46"/>
          <a:stretch/>
        </p:blipFill>
        <p:spPr>
          <a:xfrm>
            <a:off x="762000" y="1873394"/>
            <a:ext cx="1590676" cy="1592150"/>
          </a:xfrm>
          <a:prstGeom prst="rect">
            <a:avLst/>
          </a:prstGeom>
        </p:spPr>
      </p:pic>
      <p:sp>
        <p:nvSpPr>
          <p:cNvPr id="1466" name="Baron SchSchwarz…"/>
          <p:cNvSpPr txBox="1"/>
          <p:nvPr/>
        </p:nvSpPr>
        <p:spPr>
          <a:xfrm>
            <a:off x="960618" y="3661806"/>
            <a:ext cx="1226429" cy="4470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algn="ctr">
              <a:defRPr sz="1000"/>
            </a:pPr>
            <a:r>
              <a:t>Baron SchSchwarz</a:t>
            </a:r>
          </a:p>
          <a:p>
            <a:pPr algn="ctr">
              <a:defRPr sz="1000"/>
            </a:pPr>
            <a:r>
              <a:t>CTO of VividCortex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从上往下是逐层递进的现象和原因</a:t>
            </a:r>
          </a:p>
        </p:txBody>
      </p:sp>
      <p:sp>
        <p:nvSpPr>
          <p:cNvPr id="1470" name="监控和可观测性之间的关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监控和可观测性之间的关系</a:t>
            </a:r>
          </a:p>
        </p:txBody>
      </p:sp>
      <p:sp>
        <p:nvSpPr>
          <p:cNvPr id="1471" name="信号总量"/>
          <p:cNvSpPr/>
          <p:nvPr/>
        </p:nvSpPr>
        <p:spPr>
          <a:xfrm>
            <a:off x="49604" y="1298817"/>
            <a:ext cx="3471012" cy="3622954"/>
          </a:xfrm>
          <a:custGeom>
            <a:rect l="0" t="0" r="r" b="b"/>
            <a:pathLst>
              <a:path w="3471012" h="3622954">
                <a:moveTo>
                  <a:pt x="1735506" y="0"/>
                </a:moveTo>
                <a:lnTo>
                  <a:pt x="3471012" y="3622954"/>
                </a:lnTo>
                <a:lnTo>
                  <a:pt x="0" y="3622954"/>
                </a:lnTo>
                <a:close/>
              </a:path>
            </a:pathLst>
          </a:custGeom>
          <a:gradFill>
            <a:gsLst>
              <a:gs pos="0">
                <a:srgbClr val="FF7E79"/>
              </a:gs>
              <a:gs pos="0">
                <a:srgbClr val="A7873C"/>
              </a:gs>
              <a:gs pos="0">
                <a:srgbClr val="4F8F00"/>
              </a:gs>
              <a:gs pos="979">
                <a:srgbClr val="279049"/>
              </a:gs>
              <a:gs pos="25019">
                <a:srgbClr val="009193"/>
              </a:gs>
              <a:gs pos="25183">
                <a:srgbClr val="295693"/>
              </a:gs>
              <a:gs pos="46378">
                <a:srgbClr val="531B93"/>
              </a:gs>
              <a:gs pos="46378">
                <a:srgbClr val="731E93"/>
              </a:gs>
              <a:gs pos="63677">
                <a:srgbClr val="942193"/>
              </a:gs>
              <a:gs pos="63677">
                <a:srgbClr val="943949"/>
              </a:gs>
              <a:gs pos="80569">
                <a:srgbClr val="945200"/>
              </a:gs>
              <a:gs pos="80581">
                <a:srgbClr val="955404"/>
              </a:gs>
              <a:gs pos="80832">
                <a:srgbClr val="965707"/>
              </a:gs>
              <a:gs pos="80832">
                <a:srgbClr val="CB3E04"/>
              </a:gs>
              <a:gs pos="95423">
                <a:srgbClr val="FF2600"/>
              </a:gs>
            </a:gsLst>
            <a:lin ang="16200000"/>
          </a:gra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>
              <a:defRPr>
                <a:solidFill>
                  <a:srgbClr val="FFFFFF"/>
                </a:solidFill>
              </a:defRPr>
            </a:lvl1pPr>
          </a:lstStyle>
          <a:p>
            <a:r>
              <a:t>信号总量</a:t>
            </a:r>
          </a:p>
        </p:txBody>
      </p:sp>
      <p:pic>
        <p:nvPicPr>
          <p:cNvPr id="1472" name="Line"/>
          <p:cNvPicPr/>
          <p:nvPr/>
        </p:nvPicPr>
        <p:blipFill>
          <a:blip r:embed="rId2"/>
          <a:stretch/>
        </p:blipFill>
        <p:spPr>
          <a:xfrm>
            <a:off x="2012923" y="1492526"/>
            <a:ext cx="2750408" cy="1952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473" name="告警 Alerting"/>
          <p:cNvSpPr txBox="1"/>
          <p:nvPr/>
        </p:nvSpPr>
        <p:spPr>
          <a:xfrm>
            <a:off x="3464771" y="1135741"/>
            <a:ext cx="1448841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>
                <a:solidFill>
                  <a:schemeClr val="accent2"/>
                </a:solidFill>
              </a:defRPr>
            </a:lvl1pPr>
          </a:lstStyle>
          <a:p>
            <a:r>
              <a:t>告警 Alerting</a:t>
            </a:r>
          </a:p>
        </p:txBody>
      </p:sp>
      <p:pic>
        <p:nvPicPr>
          <p:cNvPr id="1474" name="Line"/>
          <p:cNvPicPr/>
          <p:nvPr/>
        </p:nvPicPr>
        <p:blipFill>
          <a:blip r:embed="rId3"/>
          <a:stretch/>
        </p:blipFill>
        <p:spPr>
          <a:xfrm>
            <a:off x="2263166" y="2137994"/>
            <a:ext cx="2412973" cy="1952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475" name="概况 Overview"/>
          <p:cNvSpPr txBox="1"/>
          <p:nvPr/>
        </p:nvSpPr>
        <p:spPr>
          <a:xfrm>
            <a:off x="3440730" y="1792004"/>
            <a:ext cx="1613258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>
                <a:solidFill>
                  <a:schemeClr val="accent2"/>
                </a:solidFill>
              </a:defRPr>
            </a:lvl1pPr>
          </a:lstStyle>
          <a:p>
            <a:r>
              <a:t>概况 Overview</a:t>
            </a:r>
          </a:p>
        </p:txBody>
      </p:sp>
      <p:sp>
        <p:nvSpPr>
          <p:cNvPr id="1476" name="排错 Debugging"/>
          <p:cNvSpPr txBox="1"/>
          <p:nvPr/>
        </p:nvSpPr>
        <p:spPr>
          <a:xfrm>
            <a:off x="3480045" y="2448267"/>
            <a:ext cx="1829245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>
                <a:solidFill>
                  <a:schemeClr val="accent2"/>
                </a:solidFill>
              </a:defRPr>
            </a:lvl1pPr>
          </a:lstStyle>
          <a:p>
            <a:r>
              <a:t>排错 Debugging </a:t>
            </a:r>
          </a:p>
        </p:txBody>
      </p:sp>
      <p:pic>
        <p:nvPicPr>
          <p:cNvPr id="1477" name="Line"/>
          <p:cNvPicPr/>
          <p:nvPr/>
        </p:nvPicPr>
        <p:blipFill>
          <a:blip r:embed="rId4"/>
          <a:stretch/>
        </p:blipFill>
        <p:spPr>
          <a:xfrm>
            <a:off x="2597263" y="2783462"/>
            <a:ext cx="2099736" cy="1952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478" name="剖析 Profilling"/>
          <p:cNvSpPr txBox="1"/>
          <p:nvPr/>
        </p:nvSpPr>
        <p:spPr>
          <a:xfrm>
            <a:off x="3465343" y="3268332"/>
            <a:ext cx="1564033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>
                <a:solidFill>
                  <a:schemeClr val="accent2"/>
                </a:solidFill>
              </a:defRPr>
            </a:lvl1pPr>
          </a:lstStyle>
          <a:p>
            <a:r>
              <a:t>剖析 Profilling</a:t>
            </a:r>
          </a:p>
        </p:txBody>
      </p:sp>
      <p:pic>
        <p:nvPicPr>
          <p:cNvPr id="1479" name="Line"/>
          <p:cNvPicPr/>
          <p:nvPr/>
        </p:nvPicPr>
        <p:blipFill>
          <a:blip r:embed="rId5"/>
          <a:stretch/>
        </p:blipFill>
        <p:spPr>
          <a:xfrm>
            <a:off x="2922444" y="3548494"/>
            <a:ext cx="1800278" cy="1952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480" name="依赖分析 dependency"/>
          <p:cNvSpPr txBox="1"/>
          <p:nvPr/>
        </p:nvSpPr>
        <p:spPr>
          <a:xfrm>
            <a:off x="3463322" y="4088398"/>
            <a:ext cx="2387574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lvl="0">
              <a:defRPr>
                <a:solidFill>
                  <a:schemeClr val="accent2"/>
                </a:solidFill>
              </a:defRPr>
            </a:lvl1pPr>
          </a:lstStyle>
          <a:p>
            <a:r>
              <a:t>依赖分析 dependency</a:t>
            </a:r>
          </a:p>
        </p:txBody>
      </p:sp>
      <p:pic>
        <p:nvPicPr>
          <p:cNvPr id="1481" name="Line"/>
          <p:cNvPicPr/>
          <p:nvPr/>
        </p:nvPicPr>
        <p:blipFill>
          <a:blip r:embed="rId6"/>
          <a:stretch/>
        </p:blipFill>
        <p:spPr>
          <a:xfrm>
            <a:off x="3354338" y="4433089"/>
            <a:ext cx="1474241" cy="1952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486" name="Connection Line"/>
          <p:cNvSpPr/>
          <p:nvPr/>
        </p:nvSpPr>
        <p:spPr>
          <a:xfrm>
            <a:off x="5390953" y="1321410"/>
            <a:ext cx="335911" cy="872356"/>
          </a:xfrm>
          <a:custGeom>
            <a:rect l="0" t="0" r="r" b="b"/>
            <a:pathLst>
              <a:path w="335911" h="872356">
                <a:moveTo>
                  <a:pt x="0" y="0"/>
                </a:moveTo>
                <a:cubicBezTo>
                  <a:pt x="447757" y="286545"/>
                  <a:pt x="447881" y="577330"/>
                  <a:pt x="394" y="872356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/>
        </p:txBody>
      </p:sp>
      <p:sp>
        <p:nvSpPr>
          <p:cNvPr id="1483" name="监控…"/>
          <p:cNvSpPr txBox="1"/>
          <p:nvPr/>
        </p:nvSpPr>
        <p:spPr>
          <a:xfrm>
            <a:off x="5806744" y="1400717"/>
            <a:ext cx="1341573" cy="10185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1"/>
                </a:solidFill>
              </a:defRPr>
            </a:pPr>
            <a:r>
              <a:t>监控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Monitoring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Ops</a:t>
            </a:r>
          </a:p>
        </p:txBody>
      </p:sp>
      <p:sp>
        <p:nvSpPr>
          <p:cNvPr id="1487" name="Connection Line"/>
          <p:cNvSpPr/>
          <p:nvPr/>
        </p:nvSpPr>
        <p:spPr>
          <a:xfrm>
            <a:off x="6656915" y="1302156"/>
            <a:ext cx="806032" cy="3430099"/>
          </a:xfrm>
          <a:custGeom>
            <a:rect l="0" t="0" r="r" b="b"/>
            <a:pathLst>
              <a:path w="806032" h="3430099">
                <a:moveTo>
                  <a:pt x="4478" y="0"/>
                </a:moveTo>
                <a:cubicBezTo>
                  <a:pt x="1074709" y="1034747"/>
                  <a:pt x="1073217" y="2178113"/>
                  <a:pt x="0" y="3430099"/>
                </a:cubicBezTo>
              </a:path>
            </a:pathLst>
          </a:custGeom>
          <a:ln w="25400">
            <a:solidFill>
              <a:schemeClr val="accent5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/>
        </p:txBody>
      </p:sp>
      <p:sp>
        <p:nvSpPr>
          <p:cNvPr id="1485" name="可观测性…"/>
          <p:cNvSpPr txBox="1"/>
          <p:nvPr/>
        </p:nvSpPr>
        <p:spPr>
          <a:xfrm>
            <a:off x="7404857" y="1400717"/>
            <a:ext cx="1622746" cy="10185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可观测性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Observability 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Dev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可观测性的三根支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lvl="0">
              <a:lnSpc>
                <a:spcPct val="80000"/>
              </a:lnSpc>
            </a:lvl1pPr>
          </a:lstStyle>
          <a:p>
            <a:r>
              <a:t>可观测性的三根支柱</a:t>
            </a:r>
          </a:p>
        </p:txBody>
      </p:sp>
      <p:pic>
        <p:nvPicPr>
          <p:cNvPr id="1491" name="Image"/>
          <p:cNvPicPr/>
          <p:nvPr/>
        </p:nvPicPr>
        <p:blipFill>
          <a:blip r:embed="rId2"/>
          <a:stretch/>
        </p:blipFill>
        <p:spPr>
          <a:xfrm>
            <a:off x="2183446" y="565839"/>
            <a:ext cx="4777108" cy="4777108"/>
          </a:xfrm>
          <a:prstGeom prst="rect">
            <a:avLst/>
          </a:prstGeom>
          <a:ln w="12700">
            <a:miter/>
          </a:ln>
        </p:spPr>
      </p:pic>
      <p:sp>
        <p:nvSpPr>
          <p:cNvPr id="1492" name="日志"/>
          <p:cNvSpPr txBox="1"/>
          <p:nvPr/>
        </p:nvSpPr>
        <p:spPr>
          <a:xfrm>
            <a:off x="2615418" y="4034247"/>
            <a:ext cx="561341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日志</a:t>
            </a:r>
          </a:p>
        </p:txBody>
      </p:sp>
      <p:sp>
        <p:nvSpPr>
          <p:cNvPr id="1493" name="指标"/>
          <p:cNvSpPr txBox="1"/>
          <p:nvPr/>
        </p:nvSpPr>
        <p:spPr>
          <a:xfrm>
            <a:off x="4291329" y="4034247"/>
            <a:ext cx="561341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指标</a:t>
            </a:r>
          </a:p>
        </p:txBody>
      </p:sp>
      <p:sp>
        <p:nvSpPr>
          <p:cNvPr id="1494" name="应用追踪"/>
          <p:cNvSpPr txBox="1"/>
          <p:nvPr/>
        </p:nvSpPr>
        <p:spPr>
          <a:xfrm>
            <a:off x="5761437" y="4034247"/>
            <a:ext cx="1018541" cy="4089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应用追踪</a:t>
            </a:r>
          </a:p>
        </p:txBody>
      </p:sp>
      <p:sp>
        <p:nvSpPr>
          <p:cNvPr id="1495" name="Log"/>
          <p:cNvSpPr txBox="1"/>
          <p:nvPr/>
        </p:nvSpPr>
        <p:spPr>
          <a:xfrm>
            <a:off x="2653035" y="1354952"/>
            <a:ext cx="486108" cy="3962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Log</a:t>
            </a:r>
          </a:p>
        </p:txBody>
      </p:sp>
      <p:sp>
        <p:nvSpPr>
          <p:cNvPr id="1496" name="Metric"/>
          <p:cNvSpPr txBox="1"/>
          <p:nvPr/>
        </p:nvSpPr>
        <p:spPr>
          <a:xfrm>
            <a:off x="4182276" y="1354952"/>
            <a:ext cx="779448" cy="3962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Metric</a:t>
            </a:r>
          </a:p>
        </p:txBody>
      </p:sp>
      <p:sp>
        <p:nvSpPr>
          <p:cNvPr id="1497" name="Tracing"/>
          <p:cNvSpPr txBox="1"/>
          <p:nvPr/>
        </p:nvSpPr>
        <p:spPr>
          <a:xfrm>
            <a:off x="5829080" y="1354952"/>
            <a:ext cx="883256" cy="3962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r>
              <a:t>Tracing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适用于云原生应用的可观测性建设四步法</a:t>
            </a:r>
          </a:p>
        </p:txBody>
      </p:sp>
      <p:sp>
        <p:nvSpPr>
          <p:cNvPr id="1530" name="Title 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分层级构建可观测性</a:t>
            </a:r>
          </a:p>
        </p:txBody>
      </p:sp>
      <p:sp>
        <p:nvSpPr>
          <p:cNvPr id="1531" name="Round Same Side Corner Rectangle 22"/>
          <p:cNvSpPr/>
          <p:nvPr/>
        </p:nvSpPr>
        <p:spPr>
          <a:xfrm rot="5400000">
            <a:off x="3971471" y="-981422"/>
            <a:ext cx="1205078" cy="6478063"/>
          </a:xfrm>
          <a:custGeom>
            <a:rect l="0" t="0" r="r" b="b"/>
            <a:pathLst>
              <a:path w="1205078" h="6478063">
                <a:moveTo>
                  <a:pt x="602539" y="0"/>
                </a:moveTo>
                <a:lnTo>
                  <a:pt x="602539" y="0"/>
                </a:lnTo>
                <a:cubicBezTo>
                  <a:pt x="935330" y="0"/>
                  <a:pt x="1205078" y="269619"/>
                  <a:pt x="1205078" y="602520"/>
                </a:cubicBezTo>
                <a:lnTo>
                  <a:pt x="1205078" y="5875543"/>
                </a:lnTo>
                <a:cubicBezTo>
                  <a:pt x="1205078" y="6208444"/>
                  <a:pt x="935330" y="6478063"/>
                  <a:pt x="602539" y="6478063"/>
                </a:cubicBezTo>
                <a:lnTo>
                  <a:pt x="602539" y="6478063"/>
                </a:lnTo>
                <a:cubicBezTo>
                  <a:pt x="269748" y="6478063"/>
                  <a:pt x="0" y="6208444"/>
                  <a:pt x="0" y="5875543"/>
                </a:cubicBezTo>
                <a:lnTo>
                  <a:pt x="0" y="602520"/>
                </a:lnTo>
                <a:cubicBezTo>
                  <a:pt x="0" y="269619"/>
                  <a:pt x="269748" y="0"/>
                  <a:pt x="602539" y="0"/>
                </a:cubicBezTo>
                <a:close/>
              </a:path>
            </a:pathLst>
          </a:custGeom>
          <a:solidFill>
            <a:srgbClr val="EAEBEE"/>
          </a:solidFill>
          <a:ln w="12700">
            <a:miter/>
          </a:ln>
        </p:spPr>
        <p:txBody>
          <a:bodyPr lIns="45719" rIns="45719"/>
          <a:lstStyle/>
          <a:p/>
        </p:txBody>
      </p:sp>
      <p:sp>
        <p:nvSpPr>
          <p:cNvPr id="1532" name="Straight Arrow Connector 49"/>
          <p:cNvSpPr/>
          <p:nvPr/>
        </p:nvSpPr>
        <p:spPr>
          <a:xfrm>
            <a:off x="4310381" y="2253794"/>
            <a:ext cx="571501" cy="1"/>
          </a:xfrm>
          <a:prstGeom prst="line">
            <a:avLst/>
          </a:prstGeom>
          <a:ln w="76200" cap="rnd">
            <a:solidFill>
              <a:srgbClr val="C1C4CD"/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1533" name="Straight Arrow Connector 50"/>
          <p:cNvSpPr/>
          <p:nvPr/>
        </p:nvSpPr>
        <p:spPr>
          <a:xfrm>
            <a:off x="6040120" y="2253794"/>
            <a:ext cx="571501" cy="1"/>
          </a:xfrm>
          <a:prstGeom prst="line">
            <a:avLst/>
          </a:prstGeom>
          <a:ln w="76200" cap="rnd">
            <a:solidFill>
              <a:srgbClr val="C1C4CD"/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1534" name="TextBox 25"/>
          <p:cNvSpPr txBox="1"/>
          <p:nvPr/>
        </p:nvSpPr>
        <p:spPr>
          <a:xfrm>
            <a:off x="1101666" y="3478364"/>
            <a:ext cx="1799017" cy="5867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lvl="0" algn="ctr">
              <a:defRPr sz="1400">
                <a:solidFill>
                  <a:srgbClr val="595959"/>
                </a:solidFill>
              </a:defRPr>
            </a:lvl1pPr>
          </a:lstStyle>
          <a:p>
            <a:r>
              <a:t>健康检查</a:t>
            </a:r>
          </a:p>
        </p:txBody>
      </p:sp>
      <p:sp>
        <p:nvSpPr>
          <p:cNvPr id="1535" name="Straight Arrow Connector 5"/>
          <p:cNvSpPr/>
          <p:nvPr/>
        </p:nvSpPr>
        <p:spPr>
          <a:xfrm>
            <a:off x="2588261" y="2253794"/>
            <a:ext cx="571501" cy="1"/>
          </a:xfrm>
          <a:prstGeom prst="line">
            <a:avLst/>
          </a:prstGeom>
          <a:ln w="76200" cap="rnd">
            <a:solidFill>
              <a:srgbClr val="C1C4CD"/>
            </a:solidFill>
            <a:tailEnd type="triangle"/>
          </a:ln>
        </p:spPr>
        <p:txBody>
          <a:bodyPr lIns="45719" rIns="45719"/>
          <a:lstStyle/>
          <a:p/>
        </p:txBody>
      </p:sp>
      <p:grpSp>
        <p:nvGrpSpPr>
          <p:cNvPr id="1538" name="Oval 24"/>
          <p:cNvGrpSpPr/>
          <p:nvPr/>
        </p:nvGrpSpPr>
        <p:grpSpPr>
          <a:xfrm>
            <a:off x="1531266" y="1784093"/>
            <a:ext cx="934625" cy="934625"/>
            <a:chOff x="0" y="0"/>
            <a:chExt cx="934624" cy="934624"/>
          </a:xfrm>
        </p:grpSpPr>
        <p:sp>
          <p:nvSpPr>
            <p:cNvPr id="1536" name="Circle"/>
            <p:cNvSpPr/>
            <p:nvPr/>
          </p:nvSpPr>
          <p:spPr>
            <a:xfrm>
              <a:off x="-1" y="-1"/>
              <a:ext cx="934626" cy="934626"/>
            </a:xfrm>
            <a:prstGeom prst="ellipse">
              <a:avLst/>
            </a:prstGeom>
            <a:solidFill>
              <a:srgbClr val="003C66"/>
            </a:solidFill>
            <a:ln>
              <a:noFill/>
            </a:ln>
          </p:spPr>
          <p:txBody>
            <a:bodyPr wrap="square" lIns="45719" tIns="45719" rIns="45719" bIns="45719" numCol="1" anchor="ctr"/>
            <a:lstStyle/>
            <a:p>
              <a:pPr algn="ctr">
                <a:lnSpc>
                  <a:spcPct val="90000"/>
                </a:lnSpc>
              </a:pPr>
            </a:p>
          </p:txBody>
        </p:sp>
        <p:sp>
          <p:nvSpPr>
            <p:cNvPr id="1537" name="0"/>
            <p:cNvSpPr txBox="1"/>
            <p:nvPr/>
          </p:nvSpPr>
          <p:spPr>
            <a:xfrm>
              <a:off x="136871" y="110441"/>
              <a:ext cx="660880" cy="7137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5719" tIns="45719" rIns="45719" bIns="45719" numCol="1" anchor="ctr">
              <a:spAutoFit/>
            </a:bodyPr>
            <a:lstStyle>
              <a:lvl1pPr lvl="0" algn="ctr">
                <a:lnSpc>
                  <a:spcPct val="90000"/>
                </a:lnSpc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</a:p>
          </p:txBody>
        </p:sp>
      </p:grpSp>
      <p:grpSp>
        <p:nvGrpSpPr>
          <p:cNvPr id="1541" name="Oval 45"/>
          <p:cNvGrpSpPr/>
          <p:nvPr/>
        </p:nvGrpSpPr>
        <p:grpSpPr>
          <a:xfrm>
            <a:off x="3261366" y="1784093"/>
            <a:ext cx="934625" cy="934625"/>
            <a:chOff x="0" y="0"/>
            <a:chExt cx="934624" cy="934624"/>
          </a:xfrm>
        </p:grpSpPr>
        <p:sp>
          <p:nvSpPr>
            <p:cNvPr id="1539" name="Circle"/>
            <p:cNvSpPr/>
            <p:nvPr/>
          </p:nvSpPr>
          <p:spPr>
            <a:xfrm>
              <a:off x="-1" y="-1"/>
              <a:ext cx="934626" cy="934626"/>
            </a:xfrm>
            <a:prstGeom prst="ellipse">
              <a:avLst/>
            </a:prstGeom>
            <a:solidFill>
              <a:srgbClr val="005999"/>
            </a:solidFill>
            <a:ln>
              <a:noFill/>
            </a:ln>
          </p:spPr>
          <p:txBody>
            <a:bodyPr wrap="square" lIns="45719" tIns="45719" rIns="45719" bIns="45719" numCol="1" anchor="ctr"/>
            <a:lstStyle/>
            <a:p>
              <a:pPr algn="ctr">
                <a:lnSpc>
                  <a:spcPct val="90000"/>
                </a:lnSpc>
              </a:pPr>
            </a:p>
          </p:txBody>
        </p:sp>
        <p:sp>
          <p:nvSpPr>
            <p:cNvPr id="1540" name="1"/>
            <p:cNvSpPr txBox="1"/>
            <p:nvPr/>
          </p:nvSpPr>
          <p:spPr>
            <a:xfrm>
              <a:off x="136871" y="110441"/>
              <a:ext cx="660880" cy="7137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5719" tIns="45719" rIns="45719" bIns="45719" numCol="1" anchor="ctr">
              <a:spAutoFit/>
            </a:bodyPr>
            <a:lstStyle>
              <a:lvl1pPr lvl="0" algn="ctr">
                <a:lnSpc>
                  <a:spcPct val="90000"/>
                </a:lnSpc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44" name="Oval 46"/>
          <p:cNvGrpSpPr/>
          <p:nvPr/>
        </p:nvGrpSpPr>
        <p:grpSpPr>
          <a:xfrm>
            <a:off x="4991467" y="1784093"/>
            <a:ext cx="934625" cy="934625"/>
            <a:chOff x="0" y="0"/>
            <a:chExt cx="934624" cy="934624"/>
          </a:xfrm>
        </p:grpSpPr>
        <p:sp>
          <p:nvSpPr>
            <p:cNvPr id="1542" name="Circle"/>
            <p:cNvSpPr/>
            <p:nvPr/>
          </p:nvSpPr>
          <p:spPr>
            <a:xfrm>
              <a:off x="-1" y="-1"/>
              <a:ext cx="934626" cy="9346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45719" tIns="45719" rIns="45719" bIns="45719" numCol="1" anchor="ctr"/>
            <a:lstStyle/>
            <a:p>
              <a:pPr algn="ctr">
                <a:lnSpc>
                  <a:spcPct val="90000"/>
                </a:lnSpc>
              </a:pPr>
            </a:p>
          </p:txBody>
        </p:sp>
        <p:sp>
          <p:nvSpPr>
            <p:cNvPr id="1543" name="2"/>
            <p:cNvSpPr txBox="1"/>
            <p:nvPr/>
          </p:nvSpPr>
          <p:spPr>
            <a:xfrm>
              <a:off x="136871" y="110441"/>
              <a:ext cx="660880" cy="7137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5719" tIns="45719" rIns="45719" bIns="45719" numCol="1" anchor="ctr">
              <a:spAutoFit/>
            </a:bodyPr>
            <a:lstStyle>
              <a:lvl1pPr lvl="0" algn="ctr">
                <a:lnSpc>
                  <a:spcPct val="90000"/>
                </a:lnSpc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47" name="Oval 47"/>
          <p:cNvGrpSpPr/>
          <p:nvPr/>
        </p:nvGrpSpPr>
        <p:grpSpPr>
          <a:xfrm>
            <a:off x="6721570" y="1784093"/>
            <a:ext cx="934625" cy="934625"/>
            <a:chOff x="0" y="0"/>
            <a:chExt cx="934624" cy="934624"/>
          </a:xfrm>
        </p:grpSpPr>
        <p:sp>
          <p:nvSpPr>
            <p:cNvPr id="1545" name="Circle"/>
            <p:cNvSpPr/>
            <p:nvPr/>
          </p:nvSpPr>
          <p:spPr>
            <a:xfrm>
              <a:off x="-1" y="-1"/>
              <a:ext cx="934626" cy="934626"/>
            </a:xfrm>
            <a:prstGeom prst="ellipse">
              <a:avLst/>
            </a:prstGeom>
            <a:solidFill>
              <a:srgbClr val="47B3FF"/>
            </a:solidFill>
            <a:ln>
              <a:noFill/>
            </a:ln>
          </p:spPr>
          <p:txBody>
            <a:bodyPr wrap="square" lIns="45719" tIns="45719" rIns="45719" bIns="45719" numCol="1" anchor="ctr"/>
            <a:lstStyle/>
            <a:p>
              <a:pPr algn="ctr">
                <a:lnSpc>
                  <a:spcPct val="90000"/>
                </a:lnSpc>
              </a:pPr>
            </a:p>
          </p:txBody>
        </p:sp>
        <p:sp>
          <p:nvSpPr>
            <p:cNvPr id="1546" name="3"/>
            <p:cNvSpPr txBox="1"/>
            <p:nvPr/>
          </p:nvSpPr>
          <p:spPr>
            <a:xfrm>
              <a:off x="136871" y="110441"/>
              <a:ext cx="660880" cy="7137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5719" tIns="45719" rIns="45719" bIns="45719" numCol="1" anchor="ctr">
              <a:spAutoFit/>
            </a:bodyPr>
            <a:lstStyle>
              <a:lvl1pPr lvl="0" algn="ctr">
                <a:lnSpc>
                  <a:spcPct val="90000"/>
                </a:lnSpc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548" name="Straight Connector 2"/>
          <p:cNvSpPr/>
          <p:nvPr/>
        </p:nvSpPr>
        <p:spPr>
          <a:xfrm>
            <a:off x="2001520" y="2707605"/>
            <a:ext cx="1" cy="724571"/>
          </a:xfrm>
          <a:prstGeom prst="line">
            <a:avLst/>
          </a:prstGeom>
          <a:solidFill>
            <a:schemeClr val="accent1"/>
          </a:solidFill>
          <a:ln w="12700">
            <a:solidFill>
              <a:srgbClr val="979CAB"/>
            </a:solidFill>
            <a:prstDash val="sysDot"/>
          </a:ln>
        </p:spPr>
        <p:txBody>
          <a:bodyPr lIns="45719" rIns="45719"/>
          <a:lstStyle/>
          <a:p/>
        </p:txBody>
      </p:sp>
      <p:sp>
        <p:nvSpPr>
          <p:cNvPr id="1549" name="TextBox 52"/>
          <p:cNvSpPr txBox="1"/>
          <p:nvPr/>
        </p:nvSpPr>
        <p:spPr>
          <a:xfrm>
            <a:off x="2816167" y="3478364"/>
            <a:ext cx="1799017" cy="3454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lvl="0" algn="ctr">
              <a:defRPr sz="1400">
                <a:solidFill>
                  <a:srgbClr val="595959"/>
                </a:solidFill>
              </a:defRPr>
            </a:lvl1pPr>
          </a:lstStyle>
          <a:p>
            <a:r>
              <a:t>指标</a:t>
            </a:r>
          </a:p>
        </p:txBody>
      </p:sp>
      <p:sp>
        <p:nvSpPr>
          <p:cNvPr id="1550" name="Straight Connector 53"/>
          <p:cNvSpPr/>
          <p:nvPr/>
        </p:nvSpPr>
        <p:spPr>
          <a:xfrm>
            <a:off x="3733166" y="2707605"/>
            <a:ext cx="1" cy="724571"/>
          </a:xfrm>
          <a:prstGeom prst="line">
            <a:avLst/>
          </a:prstGeom>
          <a:solidFill>
            <a:schemeClr val="accent1"/>
          </a:solidFill>
          <a:ln w="12700">
            <a:solidFill>
              <a:srgbClr val="979CAB"/>
            </a:solidFill>
            <a:prstDash val="sysDot"/>
          </a:ln>
        </p:spPr>
        <p:txBody>
          <a:bodyPr lIns="45719" rIns="45719"/>
          <a:lstStyle/>
          <a:p/>
        </p:txBody>
      </p:sp>
      <p:sp>
        <p:nvSpPr>
          <p:cNvPr id="1551" name="TextBox 54"/>
          <p:cNvSpPr txBox="1"/>
          <p:nvPr/>
        </p:nvSpPr>
        <p:spPr>
          <a:xfrm>
            <a:off x="4561147" y="3478364"/>
            <a:ext cx="1799017" cy="3454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lvl="0" algn="ctr">
              <a:defRPr sz="1400">
                <a:solidFill>
                  <a:srgbClr val="595959"/>
                </a:solidFill>
              </a:defRPr>
            </a:lvl1pPr>
          </a:lstStyle>
          <a:p>
            <a:r>
              <a:t>日志</a:t>
            </a:r>
          </a:p>
        </p:txBody>
      </p:sp>
      <p:sp>
        <p:nvSpPr>
          <p:cNvPr id="1552" name="Straight Connector 55"/>
          <p:cNvSpPr/>
          <p:nvPr/>
        </p:nvSpPr>
        <p:spPr>
          <a:xfrm>
            <a:off x="5464811" y="2707605"/>
            <a:ext cx="1" cy="724571"/>
          </a:xfrm>
          <a:prstGeom prst="line">
            <a:avLst/>
          </a:prstGeom>
          <a:solidFill>
            <a:schemeClr val="accent1"/>
          </a:solidFill>
          <a:ln w="12700">
            <a:solidFill>
              <a:srgbClr val="979CAB"/>
            </a:solidFill>
            <a:prstDash val="sysDot"/>
          </a:ln>
        </p:spPr>
        <p:txBody>
          <a:bodyPr lIns="45719" rIns="45719"/>
          <a:lstStyle/>
          <a:p/>
        </p:txBody>
      </p:sp>
      <p:sp>
        <p:nvSpPr>
          <p:cNvPr id="1553" name="TextBox 56"/>
          <p:cNvSpPr txBox="1"/>
          <p:nvPr/>
        </p:nvSpPr>
        <p:spPr>
          <a:xfrm>
            <a:off x="6290886" y="3478364"/>
            <a:ext cx="1799017" cy="3454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lvl="0" algn="ctr">
              <a:defRPr sz="1400">
                <a:solidFill>
                  <a:srgbClr val="595959"/>
                </a:solidFill>
              </a:defRPr>
            </a:lvl1pPr>
          </a:lstStyle>
          <a:p>
            <a:r>
              <a:t>应用追踪</a:t>
            </a:r>
          </a:p>
        </p:txBody>
      </p:sp>
      <p:sp>
        <p:nvSpPr>
          <p:cNvPr id="1554" name="Straight Connector 57"/>
          <p:cNvSpPr/>
          <p:nvPr/>
        </p:nvSpPr>
        <p:spPr>
          <a:xfrm>
            <a:off x="7196456" y="2707605"/>
            <a:ext cx="1" cy="724571"/>
          </a:xfrm>
          <a:prstGeom prst="line">
            <a:avLst/>
          </a:prstGeom>
          <a:solidFill>
            <a:schemeClr val="accent1"/>
          </a:solidFill>
          <a:ln w="12700">
            <a:solidFill>
              <a:srgbClr val="979CAB"/>
            </a:solidFill>
            <a:prstDash val="sysDot"/>
          </a:ln>
        </p:spPr>
        <p:txBody>
          <a:bodyPr lIns="45719" rIns="45719"/>
          <a:lstStyle/>
          <a:p/>
        </p:txBody>
      </p:sp>
      <p:pic>
        <p:nvPicPr>
          <p:cNvPr id="1555" name="Google Shape;233;p24"/>
          <p:cNvPicPr/>
          <p:nvPr/>
        </p:nvPicPr>
        <p:blipFill>
          <a:blip r:embed="rId2"/>
          <a:stretch/>
        </p:blipFill>
        <p:spPr>
          <a:xfrm>
            <a:off x="6967856" y="3927379"/>
            <a:ext cx="457201" cy="457201"/>
          </a:xfrm>
          <a:prstGeom prst="rect">
            <a:avLst/>
          </a:prstGeom>
          <a:ln w="12700">
            <a:miter/>
          </a:ln>
        </p:spPr>
      </p:pic>
      <p:pic>
        <p:nvPicPr>
          <p:cNvPr id="1556" name="Google Shape;239;p24"/>
          <p:cNvPicPr/>
          <p:nvPr/>
        </p:nvPicPr>
        <p:blipFill>
          <a:blip r:embed="rId3"/>
          <a:stretch/>
        </p:blipFill>
        <p:spPr>
          <a:xfrm>
            <a:off x="5315853" y="3927379"/>
            <a:ext cx="400909" cy="457201"/>
          </a:xfrm>
          <a:prstGeom prst="rect">
            <a:avLst/>
          </a:prstGeom>
          <a:ln w="12700">
            <a:miter/>
          </a:ln>
        </p:spPr>
      </p:pic>
      <p:pic>
        <p:nvPicPr>
          <p:cNvPr id="1557" name="Google Shape;241;p24"/>
          <p:cNvPicPr/>
          <p:nvPr/>
        </p:nvPicPr>
        <p:blipFill>
          <a:blip r:embed="rId4"/>
          <a:stretch/>
        </p:blipFill>
        <p:spPr>
          <a:xfrm>
            <a:off x="3515221" y="3927379"/>
            <a:ext cx="400909" cy="457201"/>
          </a:xfrm>
          <a:prstGeom prst="rect">
            <a:avLst/>
          </a:prstGeom>
          <a:ln w="12700">
            <a:miter/>
          </a:ln>
        </p:spPr>
      </p:pic>
      <p:pic>
        <p:nvPicPr>
          <p:cNvPr id="1558" name="Google Shape;455;p31"/>
          <p:cNvPicPr/>
          <p:nvPr/>
        </p:nvPicPr>
        <p:blipFill>
          <a:blip r:embed="rId5"/>
          <a:stretch/>
        </p:blipFill>
        <p:spPr>
          <a:xfrm>
            <a:off x="1818295" y="3973099"/>
            <a:ext cx="365761" cy="36576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Text Placeholder 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Level 0 : 健康检查</a:t>
            </a:r>
          </a:p>
        </p:txBody>
      </p:sp>
      <p:sp>
        <p:nvSpPr>
          <p:cNvPr id="1562" name="提供服务运行状态的红绿灯系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提供服务运行状态的红绿灯系统</a:t>
            </a:r>
          </a:p>
        </p:txBody>
      </p:sp>
      <p:pic>
        <p:nvPicPr>
          <p:cNvPr id="1563" name="Image"/>
          <p:cNvPicPr/>
          <p:nvPr/>
        </p:nvPicPr>
        <p:blipFill>
          <a:blip r:embed="rId2"/>
          <a:stretch/>
        </p:blipFill>
        <p:spPr>
          <a:xfrm>
            <a:off x="3535691" y="2305052"/>
            <a:ext cx="2072618" cy="2072619"/>
          </a:xfrm>
          <a:prstGeom prst="rect">
            <a:avLst/>
          </a:prstGeom>
          <a:ln w="12700">
            <a:miter/>
          </a:ln>
        </p:spPr>
      </p:pic>
      <p:sp>
        <p:nvSpPr>
          <p:cNvPr id="1564" name="是否在运行中？"/>
          <p:cNvSpPr/>
          <p:nvPr/>
        </p:nvSpPr>
        <p:spPr>
          <a:xfrm>
            <a:off x="308774" y="1886143"/>
            <a:ext cx="2934581" cy="812801"/>
          </a:xfrm>
          <a:prstGeom prst="wedgeEllipseCallout">
            <a:avLst>
              <a:gd name="adj1" fmla="val 85320"/>
              <a:gd name="adj2" fmla="val 6951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是否在运行中？</a:t>
            </a:r>
          </a:p>
        </p:txBody>
      </p:sp>
      <p:sp>
        <p:nvSpPr>
          <p:cNvPr id="1565" name="能处理它的工作么？"/>
          <p:cNvSpPr/>
          <p:nvPr/>
        </p:nvSpPr>
        <p:spPr>
          <a:xfrm>
            <a:off x="105089" y="4037097"/>
            <a:ext cx="3706974" cy="812801"/>
          </a:xfrm>
          <a:prstGeom prst="wedgeEllipseCallout">
            <a:avLst>
              <a:gd name="adj1" fmla="val 63170"/>
              <a:gd name="adj2" fmla="val -6307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能处理它的工作么？</a:t>
            </a:r>
          </a:p>
        </p:txBody>
      </p:sp>
      <p:sp>
        <p:nvSpPr>
          <p:cNvPr id="1566" name="能处理更多工作量么？"/>
          <p:cNvSpPr/>
          <p:nvPr/>
        </p:nvSpPr>
        <p:spPr>
          <a:xfrm>
            <a:off x="5375590" y="2278147"/>
            <a:ext cx="3706974" cy="812801"/>
          </a:xfrm>
          <a:prstGeom prst="wedgeEllipseCallout">
            <a:avLst>
              <a:gd name="adj1" fmla="val -69144"/>
              <a:gd name="adj2" fmla="val 9566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>
            <a:lvl1pPr lvl="0" algn="ctr"/>
          </a:lstStyle>
          <a:p>
            <a:r>
              <a:t>能处理更多工作量么？</a:t>
            </a:r>
          </a:p>
        </p:txBody>
      </p:sp>
      <p:pic>
        <p:nvPicPr>
          <p:cNvPr id="1567" name="Google Shape;455;p31"/>
          <p:cNvPicPr/>
          <p:nvPr/>
        </p:nvPicPr>
        <p:blipFill>
          <a:blip r:embed="rId3"/>
          <a:stretch/>
        </p:blipFill>
        <p:spPr>
          <a:xfrm>
            <a:off x="41898" y="791139"/>
            <a:ext cx="365761" cy="36576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</p:sld>
</file>